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14" r:id="rId3"/>
  </p:sldMasterIdLst>
  <p:notesMasterIdLst>
    <p:notesMasterId r:id="rId38"/>
  </p:notesMasterIdLst>
  <p:handoutMasterIdLst>
    <p:handoutMasterId r:id="rId39"/>
  </p:handoutMasterIdLst>
  <p:sldIdLst>
    <p:sldId id="257" r:id="rId4"/>
    <p:sldId id="280" r:id="rId5"/>
    <p:sldId id="354" r:id="rId6"/>
    <p:sldId id="1345" r:id="rId7"/>
    <p:sldId id="1346" r:id="rId8"/>
    <p:sldId id="1347" r:id="rId9"/>
    <p:sldId id="1319" r:id="rId10"/>
    <p:sldId id="327" r:id="rId11"/>
    <p:sldId id="1351" r:id="rId12"/>
    <p:sldId id="1350" r:id="rId13"/>
    <p:sldId id="1352" r:id="rId14"/>
    <p:sldId id="1353" r:id="rId15"/>
    <p:sldId id="1334" r:id="rId16"/>
    <p:sldId id="1328" r:id="rId17"/>
    <p:sldId id="1326" r:id="rId18"/>
    <p:sldId id="1339" r:id="rId19"/>
    <p:sldId id="1340" r:id="rId20"/>
    <p:sldId id="1341" r:id="rId21"/>
    <p:sldId id="1344" r:id="rId22"/>
    <p:sldId id="1343" r:id="rId23"/>
    <p:sldId id="1342" r:id="rId24"/>
    <p:sldId id="1327" r:id="rId25"/>
    <p:sldId id="1335" r:id="rId26"/>
    <p:sldId id="1337" r:id="rId27"/>
    <p:sldId id="340" r:id="rId28"/>
    <p:sldId id="1349" r:id="rId29"/>
    <p:sldId id="1354" r:id="rId30"/>
    <p:sldId id="1355" r:id="rId31"/>
    <p:sldId id="1356" r:id="rId32"/>
    <p:sldId id="1637" r:id="rId33"/>
    <p:sldId id="1467" r:id="rId34"/>
    <p:sldId id="1638" r:id="rId35"/>
    <p:sldId id="347" r:id="rId36"/>
    <p:sldId id="348" r:id="rId37"/>
  </p:sldIdLst>
  <p:sldSz cx="9144000" cy="5143500" type="screen16x9"/>
  <p:notesSz cx="7315200" cy="9601200"/>
  <p:defaultTextStyle>
    <a:defPPr>
      <a:defRPr lang="en-US"/>
    </a:defPPr>
    <a:lvl1pPr marL="0" algn="l" defTabSz="914150" rtl="0" eaLnBrk="1" latinLnBrk="0" hangingPunct="1">
      <a:defRPr sz="1800" kern="1200">
        <a:solidFill>
          <a:schemeClr val="tx1"/>
        </a:solidFill>
        <a:latin typeface="+mn-lt"/>
        <a:ea typeface="+mn-ea"/>
        <a:cs typeface="+mn-cs"/>
      </a:defRPr>
    </a:lvl1pPr>
    <a:lvl2pPr marL="457074"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5" algn="l" defTabSz="914150" rtl="0" eaLnBrk="1" latinLnBrk="0" hangingPunct="1">
      <a:defRPr sz="1800" kern="1200">
        <a:solidFill>
          <a:schemeClr val="tx1"/>
        </a:solidFill>
        <a:latin typeface="+mn-lt"/>
        <a:ea typeface="+mn-ea"/>
        <a:cs typeface="+mn-cs"/>
      </a:defRPr>
    </a:lvl4pPr>
    <a:lvl5pPr marL="1828301" algn="l" defTabSz="914150" rtl="0" eaLnBrk="1" latinLnBrk="0" hangingPunct="1">
      <a:defRPr sz="1800" kern="1200">
        <a:solidFill>
          <a:schemeClr val="tx1"/>
        </a:solidFill>
        <a:latin typeface="+mn-lt"/>
        <a:ea typeface="+mn-ea"/>
        <a:cs typeface="+mn-cs"/>
      </a:defRPr>
    </a:lvl5pPr>
    <a:lvl6pPr marL="2285376" algn="l" defTabSz="914150" rtl="0" eaLnBrk="1" latinLnBrk="0" hangingPunct="1">
      <a:defRPr sz="1800" kern="1200">
        <a:solidFill>
          <a:schemeClr val="tx1"/>
        </a:solidFill>
        <a:latin typeface="+mn-lt"/>
        <a:ea typeface="+mn-ea"/>
        <a:cs typeface="+mn-cs"/>
      </a:defRPr>
    </a:lvl6pPr>
    <a:lvl7pPr marL="2742450" algn="l" defTabSz="914150" rtl="0" eaLnBrk="1" latinLnBrk="0" hangingPunct="1">
      <a:defRPr sz="1800" kern="1200">
        <a:solidFill>
          <a:schemeClr val="tx1"/>
        </a:solidFill>
        <a:latin typeface="+mn-lt"/>
        <a:ea typeface="+mn-ea"/>
        <a:cs typeface="+mn-cs"/>
      </a:defRPr>
    </a:lvl7pPr>
    <a:lvl8pPr marL="3199525" algn="l" defTabSz="914150" rtl="0" eaLnBrk="1" latinLnBrk="0" hangingPunct="1">
      <a:defRPr sz="1800" kern="1200">
        <a:solidFill>
          <a:schemeClr val="tx1"/>
        </a:solidFill>
        <a:latin typeface="+mn-lt"/>
        <a:ea typeface="+mn-ea"/>
        <a:cs typeface="+mn-cs"/>
      </a:defRPr>
    </a:lvl8pPr>
    <a:lvl9pPr marL="3656601" algn="l" defTabSz="91415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28"/>
    <p:restoredTop sz="91353"/>
  </p:normalViewPr>
  <p:slideViewPr>
    <p:cSldViewPr showGuides="1">
      <p:cViewPr varScale="1">
        <p:scale>
          <a:sx n="134" d="100"/>
          <a:sy n="134" d="100"/>
        </p:scale>
        <p:origin x="440" y="16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A7BA564F-3F92-468F-87B8-1E2CBAD9F8E4}" type="datetimeFigureOut">
              <a:rPr lang="en-US" smtClean="0"/>
              <a:t>7/16/24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57629611-69B6-47DB-B4E1-E3D2F623A101}" type="slidenum">
              <a:rPr lang="en-US" smtClean="0"/>
              <a:t>‹#›</a:t>
            </a:fld>
            <a:endParaRPr lang="en-US"/>
          </a:p>
        </p:txBody>
      </p:sp>
    </p:spTree>
    <p:extLst>
      <p:ext uri="{BB962C8B-B14F-4D97-AF65-F5344CB8AC3E}">
        <p14:creationId xmlns:p14="http://schemas.microsoft.com/office/powerpoint/2010/main" val="3100240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111BB808-1081-4AB9-AAD3-EFE69D2CF4A6}" type="datetimeFigureOut">
              <a:rPr lang="en-US" smtClean="0"/>
              <a:t>7/16/24</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2530C72-CE6C-4476-B049-4347899B90EA}" type="slidenum">
              <a:rPr lang="en-US" smtClean="0"/>
              <a:t>‹#›</a:t>
            </a:fld>
            <a:endParaRPr lang="en-US"/>
          </a:p>
        </p:txBody>
      </p:sp>
    </p:spTree>
    <p:extLst>
      <p:ext uri="{BB962C8B-B14F-4D97-AF65-F5344CB8AC3E}">
        <p14:creationId xmlns:p14="http://schemas.microsoft.com/office/powerpoint/2010/main" val="2379160378"/>
      </p:ext>
    </p:extLst>
  </p:cSld>
  <p:clrMap bg1="lt1" tx1="dk1" bg2="lt2" tx2="dk2" accent1="accent1" accent2="accent2" accent3="accent3" accent4="accent4" accent5="accent5" accent6="accent6" hlink="hlink" folHlink="folHlink"/>
  <p:notesStyle>
    <a:lvl1pPr marL="0" algn="l" defTabSz="914150" rtl="0" eaLnBrk="1" latinLnBrk="0" hangingPunct="1">
      <a:defRPr sz="1200" kern="1200">
        <a:solidFill>
          <a:schemeClr val="tx1"/>
        </a:solidFill>
        <a:latin typeface="+mn-lt"/>
        <a:ea typeface="+mn-ea"/>
        <a:cs typeface="+mn-cs"/>
      </a:defRPr>
    </a:lvl1pPr>
    <a:lvl2pPr marL="457074" algn="l" defTabSz="914150" rtl="0" eaLnBrk="1" latinLnBrk="0" hangingPunct="1">
      <a:defRPr sz="1200" kern="1200">
        <a:solidFill>
          <a:schemeClr val="tx1"/>
        </a:solidFill>
        <a:latin typeface="+mn-lt"/>
        <a:ea typeface="+mn-ea"/>
        <a:cs typeface="+mn-cs"/>
      </a:defRPr>
    </a:lvl2pPr>
    <a:lvl3pPr marL="914150" algn="l" defTabSz="914150" rtl="0" eaLnBrk="1" latinLnBrk="0" hangingPunct="1">
      <a:defRPr sz="1200" kern="1200">
        <a:solidFill>
          <a:schemeClr val="tx1"/>
        </a:solidFill>
        <a:latin typeface="+mn-lt"/>
        <a:ea typeface="+mn-ea"/>
        <a:cs typeface="+mn-cs"/>
      </a:defRPr>
    </a:lvl3pPr>
    <a:lvl4pPr marL="1371225" algn="l" defTabSz="914150" rtl="0" eaLnBrk="1" latinLnBrk="0" hangingPunct="1">
      <a:defRPr sz="1200" kern="1200">
        <a:solidFill>
          <a:schemeClr val="tx1"/>
        </a:solidFill>
        <a:latin typeface="+mn-lt"/>
        <a:ea typeface="+mn-ea"/>
        <a:cs typeface="+mn-cs"/>
      </a:defRPr>
    </a:lvl4pPr>
    <a:lvl5pPr marL="1828301" algn="l" defTabSz="914150" rtl="0" eaLnBrk="1" latinLnBrk="0" hangingPunct="1">
      <a:defRPr sz="1200" kern="1200">
        <a:solidFill>
          <a:schemeClr val="tx1"/>
        </a:solidFill>
        <a:latin typeface="+mn-lt"/>
        <a:ea typeface="+mn-ea"/>
        <a:cs typeface="+mn-cs"/>
      </a:defRPr>
    </a:lvl5pPr>
    <a:lvl6pPr marL="2285376" algn="l" defTabSz="914150" rtl="0" eaLnBrk="1" latinLnBrk="0" hangingPunct="1">
      <a:defRPr sz="1200" kern="1200">
        <a:solidFill>
          <a:schemeClr val="tx1"/>
        </a:solidFill>
        <a:latin typeface="+mn-lt"/>
        <a:ea typeface="+mn-ea"/>
        <a:cs typeface="+mn-cs"/>
      </a:defRPr>
    </a:lvl6pPr>
    <a:lvl7pPr marL="2742450" algn="l" defTabSz="914150" rtl="0" eaLnBrk="1" latinLnBrk="0" hangingPunct="1">
      <a:defRPr sz="1200" kern="1200">
        <a:solidFill>
          <a:schemeClr val="tx1"/>
        </a:solidFill>
        <a:latin typeface="+mn-lt"/>
        <a:ea typeface="+mn-ea"/>
        <a:cs typeface="+mn-cs"/>
      </a:defRPr>
    </a:lvl7pPr>
    <a:lvl8pPr marL="3199525" algn="l" defTabSz="914150" rtl="0" eaLnBrk="1" latinLnBrk="0" hangingPunct="1">
      <a:defRPr sz="1200" kern="1200">
        <a:solidFill>
          <a:schemeClr val="tx1"/>
        </a:solidFill>
        <a:latin typeface="+mn-lt"/>
        <a:ea typeface="+mn-ea"/>
        <a:cs typeface="+mn-cs"/>
      </a:defRPr>
    </a:lvl8pPr>
    <a:lvl9pPr marL="3656601" algn="l" defTabSz="91415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4144624" y="9119172"/>
            <a:ext cx="3168928" cy="48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2" tIns="46667" rIns="93332" bIns="46667" anchor="b"/>
          <a:lstStyle>
            <a:lvl1pPr defTabSz="908050" eaLnBrk="0" hangingPunct="0">
              <a:defRPr sz="1500">
                <a:solidFill>
                  <a:schemeClr val="tx1"/>
                </a:solidFill>
                <a:latin typeface="Corbel" pitchFamily="34" charset="0"/>
                <a:ea typeface="ＭＳ Ｐゴシック" pitchFamily="34" charset="-128"/>
              </a:defRPr>
            </a:lvl1pPr>
            <a:lvl2pPr marL="742950" indent="-285750" defTabSz="908050" eaLnBrk="0" hangingPunct="0">
              <a:defRPr sz="1500">
                <a:solidFill>
                  <a:schemeClr val="tx1"/>
                </a:solidFill>
                <a:latin typeface="Corbel" pitchFamily="34" charset="0"/>
                <a:ea typeface="ＭＳ Ｐゴシック" pitchFamily="34" charset="-128"/>
              </a:defRPr>
            </a:lvl2pPr>
            <a:lvl3pPr marL="1143000" indent="-228600" defTabSz="908050" eaLnBrk="0" hangingPunct="0">
              <a:defRPr sz="1500">
                <a:solidFill>
                  <a:schemeClr val="tx1"/>
                </a:solidFill>
                <a:latin typeface="Corbel" pitchFamily="34" charset="0"/>
                <a:ea typeface="ＭＳ Ｐゴシック" pitchFamily="34" charset="-128"/>
              </a:defRPr>
            </a:lvl3pPr>
            <a:lvl4pPr marL="1600200" indent="-228600" defTabSz="908050" eaLnBrk="0" hangingPunct="0">
              <a:defRPr sz="1500">
                <a:solidFill>
                  <a:schemeClr val="tx1"/>
                </a:solidFill>
                <a:latin typeface="Corbel" pitchFamily="34" charset="0"/>
                <a:ea typeface="ＭＳ Ｐゴシック" pitchFamily="34" charset="-128"/>
              </a:defRPr>
            </a:lvl4pPr>
            <a:lvl5pPr marL="2057400" indent="-228600" defTabSz="908050" eaLnBrk="0" hangingPunct="0">
              <a:defRPr sz="1500">
                <a:solidFill>
                  <a:schemeClr val="tx1"/>
                </a:solidFill>
                <a:latin typeface="Corbel" pitchFamily="34" charset="0"/>
                <a:ea typeface="ＭＳ Ｐゴシック" pitchFamily="34" charset="-128"/>
              </a:defRPr>
            </a:lvl5pPr>
            <a:lvl6pPr marL="25146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6pPr>
            <a:lvl7pPr marL="29718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7pPr>
            <a:lvl8pPr marL="34290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8pPr>
            <a:lvl9pPr marL="38862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9pPr>
          </a:lstStyle>
          <a:p>
            <a:pPr eaLnBrk="1" fontAlgn="base" hangingPunct="1">
              <a:spcBef>
                <a:spcPct val="0"/>
              </a:spcBef>
              <a:spcAft>
                <a:spcPct val="0"/>
              </a:spcAft>
            </a:pPr>
            <a:fld id="{97FB07B1-36B4-4906-B77A-EAB0C010AB83}" type="slidenum">
              <a:rPr lang="en-US" sz="1200">
                <a:solidFill>
                  <a:prstClr val="black"/>
                </a:solidFill>
                <a:latin typeface="Arial" charset="0"/>
              </a:rPr>
              <a:pPr eaLnBrk="1" fontAlgn="base" hangingPunct="1">
                <a:spcBef>
                  <a:spcPct val="0"/>
                </a:spcBef>
                <a:spcAft>
                  <a:spcPct val="0"/>
                </a:spcAft>
              </a:pPr>
              <a:t>1</a:t>
            </a:fld>
            <a:endParaRPr lang="en-US" sz="1200" dirty="0">
              <a:solidFill>
                <a:prstClr val="black"/>
              </a:solidFill>
              <a:latin typeface="Arial" charset="0"/>
            </a:endParaRPr>
          </a:p>
        </p:txBody>
      </p:sp>
      <p:sp>
        <p:nvSpPr>
          <p:cNvPr id="11267" name="Rectangle 2"/>
          <p:cNvSpPr>
            <a:spLocks noGrp="1" noRot="1" noChangeAspect="1" noChangeArrowheads="1" noTextEdit="1"/>
          </p:cNvSpPr>
          <p:nvPr>
            <p:ph type="sldImg"/>
          </p:nvPr>
        </p:nvSpPr>
        <p:spPr>
          <a:xfrm>
            <a:off x="460375" y="722313"/>
            <a:ext cx="6397625" cy="359886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2" tIns="46667" rIns="93332" bIns="46667"/>
          <a:lstStyle/>
          <a:p>
            <a:pPr defTabSz="942147"/>
            <a:endParaRPr lang="en-US" dirty="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ln/>
        </p:spPr>
      </p:sp>
      <p:sp>
        <p:nvSpPr>
          <p:cNvPr id="901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r>
              <a:rPr lang="en-US" dirty="0">
                <a:ea typeface="ＭＳ Ｐゴシック" pitchFamily="34" charset="-128"/>
              </a:rPr>
              <a:t>used to help increase the number and function of WBCs</a:t>
            </a:r>
          </a:p>
        </p:txBody>
      </p:sp>
      <p:sp>
        <p:nvSpPr>
          <p:cNvPr id="169988" name="Slide Number Placeholder 3"/>
          <p:cNvSpPr>
            <a:spLocks noGrp="1"/>
          </p:cNvSpPr>
          <p:nvPr>
            <p:ph type="sldNum" sz="quarter" idx="5"/>
          </p:nvPr>
        </p:nvSpPr>
        <p:spPr>
          <a:noFill/>
        </p:spPr>
        <p:txBody>
          <a:bodyPr/>
          <a:lstStyle/>
          <a:p>
            <a:pPr defTabSz="914400"/>
            <a:fld id="{F274886A-E80B-4386-8F92-04FCE34AAB97}" type="slidenum">
              <a:rPr lang="en-US" smtClean="0">
                <a:latin typeface="Times New Roman" pitchFamily="18" charset="0"/>
                <a:ea typeface="ＭＳ Ｐゴシック" pitchFamily="34" charset="-128"/>
              </a:rPr>
              <a:pPr defTabSz="914400"/>
              <a:t>14</a:t>
            </a:fld>
            <a:endParaRPr lang="en-US" dirty="0">
              <a:latin typeface="Times New Roman" pitchFamily="18"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endParaRPr lang="en-US" dirty="0">
              <a:ea typeface="ＭＳ Ｐゴシック" pitchFamily="34" charset="-128"/>
            </a:endParaRPr>
          </a:p>
        </p:txBody>
      </p:sp>
      <p:sp>
        <p:nvSpPr>
          <p:cNvPr id="173060" name="Slide Number Placeholder 3"/>
          <p:cNvSpPr>
            <a:spLocks noGrp="1"/>
          </p:cNvSpPr>
          <p:nvPr>
            <p:ph type="sldNum" sz="quarter" idx="5"/>
          </p:nvPr>
        </p:nvSpPr>
        <p:spPr>
          <a:noFill/>
        </p:spPr>
        <p:txBody>
          <a:bodyPr/>
          <a:lstStyle/>
          <a:p>
            <a:pPr defTabSz="914400"/>
            <a:fld id="{91ECD35E-4AF0-4C0E-A502-6EC1FDC00A04}" type="slidenum">
              <a:rPr lang="en-US" smtClean="0">
                <a:latin typeface="Times New Roman" pitchFamily="18" charset="0"/>
                <a:ea typeface="ＭＳ Ｐゴシック" pitchFamily="34" charset="-128"/>
              </a:rPr>
              <a:pPr defTabSz="914400"/>
              <a:t>23</a:t>
            </a:fld>
            <a:endParaRPr lang="en-US" dirty="0">
              <a:latin typeface="Times New Roman" pitchFamily="18"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30C72-CE6C-4476-B049-4347899B90EA}" type="slidenum">
              <a:rPr lang="en-US" smtClean="0"/>
              <a:t>34</a:t>
            </a:fld>
            <a:endParaRPr lang="en-US"/>
          </a:p>
        </p:txBody>
      </p:sp>
    </p:spTree>
    <p:extLst>
      <p:ext uri="{BB962C8B-B14F-4D97-AF65-F5344CB8AC3E}">
        <p14:creationId xmlns:p14="http://schemas.microsoft.com/office/powerpoint/2010/main" val="3619054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029676"/>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ln/>
        </p:spPr>
        <p:txBody>
          <a:bodyPr/>
          <a:lstStyle>
            <a:lvl1pPr>
              <a:defRPr/>
            </a:lvl1pPr>
          </a:lstStyle>
          <a:p>
            <a:pPr>
              <a:defRPr/>
            </a:pPr>
            <a:fld id="{486525C2-87F0-4246-9334-39C9A2824724}" type="datetimeFigureOut">
              <a:rPr lang="en-US">
                <a:solidFill>
                  <a:srgbClr val="103154"/>
                </a:solidFill>
              </a:rPr>
              <a:pPr>
                <a:defRPr/>
              </a:pPr>
              <a:t>7/16/24</a:t>
            </a:fld>
            <a:endParaRPr lang="en-US" dirty="0">
              <a:solidFill>
                <a:srgbClr val="103154"/>
              </a:solidFill>
            </a:endParaRPr>
          </a:p>
        </p:txBody>
      </p:sp>
      <p:sp>
        <p:nvSpPr>
          <p:cNvPr id="4"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5" name="Slide Number Placeholder 5"/>
          <p:cNvSpPr>
            <a:spLocks noGrp="1"/>
          </p:cNvSpPr>
          <p:nvPr>
            <p:ph type="sldNum" sz="quarter" idx="12"/>
          </p:nvPr>
        </p:nvSpPr>
        <p:spPr>
          <a:ln/>
        </p:spPr>
        <p:txBody>
          <a:bodyPr/>
          <a:lstStyle>
            <a:lvl1pPr>
              <a:defRPr/>
            </a:lvl1pPr>
          </a:lstStyle>
          <a:p>
            <a:pPr>
              <a:defRPr/>
            </a:pPr>
            <a:fld id="{B901DBDE-0153-4C39-9060-C310A2876426}"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3756038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fld id="{3F6AA8B6-4B86-4E52-8386-40F5B98C8C7E}" type="datetimeFigureOut">
              <a:rPr lang="en-US">
                <a:solidFill>
                  <a:srgbClr val="103154"/>
                </a:solidFill>
              </a:rPr>
              <a:pPr>
                <a:defRPr/>
              </a:pPr>
              <a:t>7/16/24</a:t>
            </a:fld>
            <a:endParaRPr lang="en-US" dirty="0">
              <a:solidFill>
                <a:srgbClr val="103154"/>
              </a:solidFill>
            </a:endParaRPr>
          </a:p>
        </p:txBody>
      </p:sp>
      <p:sp>
        <p:nvSpPr>
          <p:cNvPr id="3"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4" name="Slide Number Placeholder 5"/>
          <p:cNvSpPr>
            <a:spLocks noGrp="1"/>
          </p:cNvSpPr>
          <p:nvPr>
            <p:ph type="sldNum" sz="quarter" idx="12"/>
          </p:nvPr>
        </p:nvSpPr>
        <p:spPr>
          <a:ln/>
        </p:spPr>
        <p:txBody>
          <a:bodyPr/>
          <a:lstStyle>
            <a:lvl1pPr>
              <a:defRPr/>
            </a:lvl1pPr>
          </a:lstStyle>
          <a:p>
            <a:pPr>
              <a:defRPr/>
            </a:pPr>
            <a:fld id="{0E026048-F21A-49E3-AFC8-6C5CDD132B5E}"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3837841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70" y="204134"/>
            <a:ext cx="3008906" cy="872075"/>
          </a:xfrm>
        </p:spPr>
        <p:txBody>
          <a:bodyPr anchor="b"/>
          <a:lstStyle>
            <a:lvl1pPr algn="l">
              <a:defRPr sz="2300" b="1"/>
            </a:lvl1pPr>
          </a:lstStyle>
          <a:p>
            <a:r>
              <a:rPr lang="en-US"/>
              <a:t>Click to edit Master title style</a:t>
            </a:r>
          </a:p>
        </p:txBody>
      </p:sp>
      <p:sp>
        <p:nvSpPr>
          <p:cNvPr id="3" name="Content Placeholder 2"/>
          <p:cNvSpPr>
            <a:spLocks noGrp="1"/>
          </p:cNvSpPr>
          <p:nvPr>
            <p:ph idx="1"/>
          </p:nvPr>
        </p:nvSpPr>
        <p:spPr>
          <a:xfrm>
            <a:off x="3574549" y="204080"/>
            <a:ext cx="5112868" cy="4390027"/>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70" y="1076367"/>
            <a:ext cx="3008906" cy="3517953"/>
          </a:xfrm>
        </p:spPr>
        <p:txBody>
          <a:bodyPr/>
          <a:lstStyle>
            <a:lvl1pPr marL="0" indent="0">
              <a:buNone/>
              <a:defRPr sz="1500"/>
            </a:lvl1pPr>
            <a:lvl2pPr marL="426304" indent="0">
              <a:buNone/>
              <a:defRPr sz="1300"/>
            </a:lvl2pPr>
            <a:lvl3pPr marL="852527" indent="0">
              <a:buNone/>
              <a:defRPr sz="1100"/>
            </a:lvl3pPr>
            <a:lvl4pPr marL="1278871" indent="0">
              <a:buNone/>
              <a:defRPr sz="1000"/>
            </a:lvl4pPr>
            <a:lvl5pPr marL="1705029" indent="0">
              <a:buNone/>
              <a:defRPr sz="1000"/>
            </a:lvl5pPr>
            <a:lvl6pPr marL="2131381" indent="0">
              <a:buNone/>
              <a:defRPr sz="1000"/>
            </a:lvl6pPr>
            <a:lvl7pPr marL="2557610" indent="0">
              <a:buNone/>
              <a:defRPr sz="1000"/>
            </a:lvl7pPr>
            <a:lvl8pPr marL="2983858" indent="0">
              <a:buNone/>
              <a:defRPr sz="1000"/>
            </a:lvl8pPr>
            <a:lvl9pPr marL="3410134" indent="0">
              <a:buNone/>
              <a:defRPr sz="10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fld id="{48563ABD-04F0-4FE7-96A4-146F7EB7B351}" type="datetimeFigureOut">
              <a:rPr lang="en-US">
                <a:solidFill>
                  <a:srgbClr val="103154"/>
                </a:solidFill>
              </a:rPr>
              <a:pPr>
                <a:defRPr/>
              </a:pPr>
              <a:t>7/16/24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DA146AE6-16BB-48D8-8501-1645FF04FADD}"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404324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24" y="3603003"/>
            <a:ext cx="5485700" cy="425572"/>
          </a:xfrm>
        </p:spPr>
        <p:txBody>
          <a:bodyPr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1792624" y="461233"/>
            <a:ext cx="5485700" cy="3087146"/>
          </a:xfrm>
        </p:spPr>
        <p:txBody>
          <a:bodyPr/>
          <a:lstStyle>
            <a:lvl1pPr marL="0" indent="0">
              <a:buNone/>
              <a:defRPr sz="3600"/>
            </a:lvl1pPr>
            <a:lvl2pPr marL="426304" indent="0">
              <a:buNone/>
              <a:defRPr sz="3100"/>
            </a:lvl2pPr>
            <a:lvl3pPr marL="852527" indent="0">
              <a:buNone/>
              <a:defRPr sz="2600"/>
            </a:lvl3pPr>
            <a:lvl4pPr marL="1278871" indent="0">
              <a:buNone/>
              <a:defRPr sz="2300"/>
            </a:lvl4pPr>
            <a:lvl5pPr marL="1705029" indent="0">
              <a:buNone/>
              <a:defRPr sz="2300"/>
            </a:lvl5pPr>
            <a:lvl6pPr marL="2131381" indent="0">
              <a:buNone/>
              <a:defRPr sz="2300"/>
            </a:lvl6pPr>
            <a:lvl7pPr marL="2557610" indent="0">
              <a:buNone/>
              <a:defRPr sz="2300"/>
            </a:lvl7pPr>
            <a:lvl8pPr marL="2983858" indent="0">
              <a:buNone/>
              <a:defRPr sz="2300"/>
            </a:lvl8pPr>
            <a:lvl9pPr marL="3410134" indent="0">
              <a:buNone/>
              <a:defRPr sz="2300"/>
            </a:lvl9pPr>
          </a:lstStyle>
          <a:p>
            <a:pPr lvl="0"/>
            <a:endParaRPr lang="en-US" noProof="0" dirty="0"/>
          </a:p>
        </p:txBody>
      </p:sp>
      <p:sp>
        <p:nvSpPr>
          <p:cNvPr id="4" name="Text Placeholder 3"/>
          <p:cNvSpPr>
            <a:spLocks noGrp="1"/>
          </p:cNvSpPr>
          <p:nvPr>
            <p:ph type="body" sz="half" idx="2"/>
          </p:nvPr>
        </p:nvSpPr>
        <p:spPr>
          <a:xfrm>
            <a:off x="1792624" y="4025501"/>
            <a:ext cx="5485700" cy="603477"/>
          </a:xfrm>
        </p:spPr>
        <p:txBody>
          <a:bodyPr/>
          <a:lstStyle>
            <a:lvl1pPr marL="0" indent="0">
              <a:buNone/>
              <a:defRPr sz="1500"/>
            </a:lvl1pPr>
            <a:lvl2pPr marL="426304" indent="0">
              <a:buNone/>
              <a:defRPr sz="1300"/>
            </a:lvl2pPr>
            <a:lvl3pPr marL="852527" indent="0">
              <a:buNone/>
              <a:defRPr sz="1100"/>
            </a:lvl3pPr>
            <a:lvl4pPr marL="1278871" indent="0">
              <a:buNone/>
              <a:defRPr sz="1000"/>
            </a:lvl4pPr>
            <a:lvl5pPr marL="1705029" indent="0">
              <a:buNone/>
              <a:defRPr sz="1000"/>
            </a:lvl5pPr>
            <a:lvl6pPr marL="2131381" indent="0">
              <a:buNone/>
              <a:defRPr sz="1000"/>
            </a:lvl6pPr>
            <a:lvl7pPr marL="2557610" indent="0">
              <a:buNone/>
              <a:defRPr sz="1000"/>
            </a:lvl7pPr>
            <a:lvl8pPr marL="2983858" indent="0">
              <a:buNone/>
              <a:defRPr sz="1000"/>
            </a:lvl8pPr>
            <a:lvl9pPr marL="3410134" indent="0">
              <a:buNone/>
              <a:defRPr sz="10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fld id="{9B3468E3-E277-49FB-A2F8-D7AC646768CE}" type="datetimeFigureOut">
              <a:rPr lang="en-US">
                <a:solidFill>
                  <a:srgbClr val="103154"/>
                </a:solidFill>
              </a:rPr>
              <a:pPr>
                <a:defRPr/>
              </a:pPr>
              <a:t>7/16/24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FC3AA0C7-FE93-48A1-A1DA-B127C7C0281E}"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883106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697721F0-1DE1-44E3-B10F-541EC13E06CA}" type="datetimeFigureOut">
              <a:rPr lang="en-US">
                <a:solidFill>
                  <a:srgbClr val="103154"/>
                </a:solidFill>
              </a:rPr>
              <a:pPr>
                <a:defRPr/>
              </a:pPr>
              <a:t>7/16/24</a:t>
            </a:fld>
            <a:endParaRPr lang="en-US" dirty="0">
              <a:solidFill>
                <a:srgbClr val="103154"/>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874978C3-5AB2-4AC5-AED2-F86AC1B64EB2}"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441823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374" y="11"/>
            <a:ext cx="2286000" cy="459409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 y="11"/>
            <a:ext cx="6689962" cy="45940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D287F8AD-13DE-4CCD-8954-BA31371D7A42}" type="datetimeFigureOut">
              <a:rPr lang="en-US">
                <a:solidFill>
                  <a:srgbClr val="103154"/>
                </a:solidFill>
              </a:rPr>
              <a:pPr>
                <a:defRPr/>
              </a:pPr>
              <a:t>7/16/24</a:t>
            </a:fld>
            <a:endParaRPr lang="en-US" dirty="0">
              <a:solidFill>
                <a:srgbClr val="103154"/>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E3093DB2-EA91-4C47-B49F-0073EB1C909A}"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799234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4"/>
            <a:ext cx="9144000" cy="1063933"/>
          </a:xfrm>
        </p:spPr>
        <p:txBody>
          <a:bodyPr/>
          <a:lstStyle/>
          <a:p>
            <a:r>
              <a:rPr lang="en-US"/>
              <a:t>Click to edit Master title style</a:t>
            </a:r>
          </a:p>
        </p:txBody>
      </p:sp>
      <p:sp>
        <p:nvSpPr>
          <p:cNvPr id="3" name="Text Placeholder 2"/>
          <p:cNvSpPr>
            <a:spLocks noGrp="1"/>
          </p:cNvSpPr>
          <p:nvPr>
            <p:ph type="body" sz="half" idx="1"/>
          </p:nvPr>
        </p:nvSpPr>
        <p:spPr>
          <a:xfrm>
            <a:off x="457129" y="1199976"/>
            <a:ext cx="4031132" cy="3394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56050" y="1199976"/>
            <a:ext cx="4031134" cy="3394116"/>
          </a:xfrm>
        </p:spPr>
        <p:txBody>
          <a:bodyPr/>
          <a:lstStyle/>
          <a:p>
            <a:pPr lvl="0"/>
            <a:endParaRPr lang="en-US" noProof="0" dirty="0"/>
          </a:p>
        </p:txBody>
      </p:sp>
      <p:sp>
        <p:nvSpPr>
          <p:cNvPr id="5" name="Date Placeholder 3"/>
          <p:cNvSpPr>
            <a:spLocks noGrp="1"/>
          </p:cNvSpPr>
          <p:nvPr>
            <p:ph type="dt" sz="half" idx="10"/>
          </p:nvPr>
        </p:nvSpPr>
        <p:spPr>
          <a:ln/>
        </p:spPr>
        <p:txBody>
          <a:bodyPr/>
          <a:lstStyle>
            <a:lvl1pPr>
              <a:defRPr/>
            </a:lvl1pPr>
          </a:lstStyle>
          <a:p>
            <a:pPr>
              <a:defRPr/>
            </a:pPr>
            <a:fld id="{DE392C0E-64E8-4A10-AD39-1C290E608541}" type="datetimeFigureOut">
              <a:rPr lang="en-US">
                <a:solidFill>
                  <a:srgbClr val="103154"/>
                </a:solidFill>
              </a:rPr>
              <a:pPr>
                <a:defRPr/>
              </a:pPr>
              <a:t>7/16/24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1EE44BCB-B6F0-40CE-9A84-BBE3C5FA89EA}"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3183173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4"/>
            <a:ext cx="9144000" cy="1063933"/>
          </a:xfrm>
        </p:spPr>
        <p:txBody>
          <a:bodyPr/>
          <a:lstStyle/>
          <a:p>
            <a:r>
              <a:rPr lang="en-US"/>
              <a:t>Click to edit Master title style</a:t>
            </a:r>
          </a:p>
        </p:txBody>
      </p:sp>
      <p:sp>
        <p:nvSpPr>
          <p:cNvPr id="3" name="Text Placeholder 2"/>
          <p:cNvSpPr>
            <a:spLocks noGrp="1"/>
          </p:cNvSpPr>
          <p:nvPr>
            <p:ph type="body" sz="half" idx="1"/>
          </p:nvPr>
        </p:nvSpPr>
        <p:spPr>
          <a:xfrm>
            <a:off x="457129" y="1199976"/>
            <a:ext cx="4031132" cy="3394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56050" y="1199976"/>
            <a:ext cx="4031134" cy="3394116"/>
          </a:xfrm>
        </p:spPr>
        <p:txBody>
          <a:bodyPr/>
          <a:lstStyle/>
          <a:p>
            <a:pPr lvl="0"/>
            <a:endParaRPr lang="en-US" noProof="0" dirty="0"/>
          </a:p>
        </p:txBody>
      </p:sp>
      <p:sp>
        <p:nvSpPr>
          <p:cNvPr id="5" name="Date Placeholder 3"/>
          <p:cNvSpPr>
            <a:spLocks noGrp="1"/>
          </p:cNvSpPr>
          <p:nvPr>
            <p:ph type="dt" sz="half" idx="10"/>
          </p:nvPr>
        </p:nvSpPr>
        <p:spPr>
          <a:ln/>
        </p:spPr>
        <p:txBody>
          <a:bodyPr/>
          <a:lstStyle>
            <a:lvl1pPr>
              <a:defRPr/>
            </a:lvl1pPr>
          </a:lstStyle>
          <a:p>
            <a:pPr>
              <a:defRPr/>
            </a:pPr>
            <a:fld id="{93C6697D-75C4-426D-B3C6-40AEE6A58C78}" type="datetimeFigureOut">
              <a:rPr lang="en-US">
                <a:solidFill>
                  <a:srgbClr val="103154"/>
                </a:solidFill>
              </a:rPr>
              <a:pPr>
                <a:defRPr/>
              </a:pPr>
              <a:t>7/16/24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DB2AF2FB-0F35-41AF-8CC6-7A62D9048450}"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2005825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4"/>
            <a:ext cx="9144000" cy="1063933"/>
          </a:xfrm>
        </p:spPr>
        <p:txBody>
          <a:bodyPr/>
          <a:lstStyle/>
          <a:p>
            <a:r>
              <a:rPr lang="en-US"/>
              <a:t>Click to edit Master title style</a:t>
            </a:r>
          </a:p>
        </p:txBody>
      </p:sp>
      <p:sp>
        <p:nvSpPr>
          <p:cNvPr id="3" name="Content Placeholder 2"/>
          <p:cNvSpPr>
            <a:spLocks noGrp="1"/>
          </p:cNvSpPr>
          <p:nvPr>
            <p:ph sz="half" idx="1"/>
          </p:nvPr>
        </p:nvSpPr>
        <p:spPr>
          <a:xfrm>
            <a:off x="457129" y="1199976"/>
            <a:ext cx="4031132" cy="3394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56050" y="1199976"/>
            <a:ext cx="4031134" cy="3394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pPr>
              <a:defRPr/>
            </a:pPr>
            <a:fld id="{28F494F7-1FA5-4653-9EBB-F0DE51653176}" type="datetimeFigureOut">
              <a:rPr lang="en-US">
                <a:solidFill>
                  <a:srgbClr val="103154"/>
                </a:solidFill>
              </a:rPr>
              <a:pPr>
                <a:defRPr/>
              </a:pPr>
              <a:t>7/16/24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27DE8EA9-11DF-49F3-8984-1F717FBAE885}"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266613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150" y="1597644"/>
            <a:ext cx="7771700" cy="1102303"/>
          </a:xfrm>
        </p:spPr>
        <p:txBody>
          <a:bodyPr/>
          <a:lstStyle/>
          <a:p>
            <a:r>
              <a:rPr lang="en-US"/>
              <a:t>Click to edit Master title style</a:t>
            </a:r>
          </a:p>
        </p:txBody>
      </p:sp>
      <p:sp>
        <p:nvSpPr>
          <p:cNvPr id="3" name="Subtitle 2"/>
          <p:cNvSpPr>
            <a:spLocks noGrp="1"/>
          </p:cNvSpPr>
          <p:nvPr>
            <p:ph type="subTitle" idx="1"/>
          </p:nvPr>
        </p:nvSpPr>
        <p:spPr>
          <a:xfrm>
            <a:off x="1372300" y="2916683"/>
            <a:ext cx="6399400" cy="1315089"/>
          </a:xfrm>
        </p:spPr>
        <p:txBody>
          <a:bodyPr/>
          <a:lstStyle>
            <a:lvl1pPr marL="0" indent="0" algn="ctr">
              <a:buNone/>
              <a:defRPr/>
            </a:lvl1pPr>
            <a:lvl2pPr marL="463436" indent="0" algn="ctr">
              <a:buNone/>
              <a:defRPr/>
            </a:lvl2pPr>
            <a:lvl3pPr marL="926372" indent="0" algn="ctr">
              <a:buNone/>
              <a:defRPr/>
            </a:lvl3pPr>
            <a:lvl4pPr marL="1389394" indent="0" algn="ctr">
              <a:buNone/>
              <a:defRPr/>
            </a:lvl4pPr>
            <a:lvl5pPr marL="1852519" indent="0" algn="ctr">
              <a:buNone/>
              <a:defRPr/>
            </a:lvl5pPr>
            <a:lvl6pPr marL="2315653" indent="0" algn="ctr">
              <a:buNone/>
              <a:defRPr/>
            </a:lvl6pPr>
            <a:lvl7pPr marL="2778770" indent="0" algn="ctr">
              <a:buNone/>
              <a:defRPr/>
            </a:lvl7pPr>
            <a:lvl8pPr marL="3241906" indent="0" algn="ctr">
              <a:buNone/>
              <a:defRPr/>
            </a:lvl8pPr>
            <a:lvl9pPr marL="3705043" indent="0" algn="ctr">
              <a:buNone/>
              <a:defRPr/>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a:defRPr/>
            </a:pPr>
            <a:fld id="{441718DE-26D5-429D-A6FB-F458C82E70C2}" type="datetimeFigureOut">
              <a:rPr lang="en-US"/>
              <a:pPr>
                <a:defRPr/>
              </a:pPr>
              <a:t>7/16/24</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AD674B3C-BC26-4E3D-AA0A-4485BB9529C7}" type="slidenum">
              <a:rPr lang="en-US"/>
              <a:pPr>
                <a:defRPr/>
              </a:pPr>
              <a:t>‹#›</a:t>
            </a:fld>
            <a:endParaRPr lang="en-US"/>
          </a:p>
        </p:txBody>
      </p:sp>
    </p:spTree>
    <p:extLst>
      <p:ext uri="{BB962C8B-B14F-4D97-AF65-F5344CB8AC3E}">
        <p14:creationId xmlns:p14="http://schemas.microsoft.com/office/powerpoint/2010/main" val="3980559012"/>
      </p:ext>
    </p:extLst>
  </p:cSld>
  <p:clrMapOvr>
    <a:masterClrMapping/>
  </p:clrMapOvr>
  <p:transition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solidFill>
                  <a:schemeClr val="tx1"/>
                </a:solidFill>
              </a:defRPr>
            </a:lvl1pPr>
          </a:lstStyle>
          <a:p>
            <a:r>
              <a:rPr lang="en-US" dirty="0"/>
              <a:t>Click to edit Master title style</a:t>
            </a:r>
          </a:p>
        </p:txBody>
      </p:sp>
      <p:sp>
        <p:nvSpPr>
          <p:cNvPr id="4" name="Content Placeholder 3"/>
          <p:cNvSpPr>
            <a:spLocks noGrp="1"/>
          </p:cNvSpPr>
          <p:nvPr>
            <p:ph sz="quarter" idx="10"/>
          </p:nvPr>
        </p:nvSpPr>
        <p:spPr>
          <a:xfrm>
            <a:off x="533400" y="1276350"/>
            <a:ext cx="6781800" cy="2667000"/>
          </a:xfrm>
          <a:prstGeom prst="rect">
            <a:avLst/>
          </a:prstGeom>
        </p:spPr>
        <p:txBody>
          <a:bodyPr/>
          <a:lstStyle>
            <a:lvl1pPr>
              <a:buClr>
                <a:srgbClr val="C00000"/>
              </a:buClr>
              <a:defRPr>
                <a:solidFill>
                  <a:schemeClr val="tx1"/>
                </a:solidFill>
              </a:defRPr>
            </a:lvl1pPr>
            <a:lvl2pPr>
              <a:buClr>
                <a:srgbClr val="C00000"/>
              </a:buClr>
              <a:defRPr>
                <a:solidFill>
                  <a:schemeClr val="tx1"/>
                </a:solidFill>
              </a:defRPr>
            </a:lvl2pPr>
            <a:lvl3pPr>
              <a:buClr>
                <a:srgbClr val="C00000"/>
              </a:buClr>
              <a:defRPr>
                <a:solidFill>
                  <a:schemeClr val="tx1"/>
                </a:solidFill>
              </a:defRPr>
            </a:lvl3pPr>
            <a:lvl4pPr>
              <a:buClr>
                <a:srgbClr val="C00000"/>
              </a:buClr>
              <a:defRPr>
                <a:solidFill>
                  <a:schemeClr val="tx1"/>
                </a:solidFill>
              </a:defRPr>
            </a:lvl4pPr>
            <a:lvl5pPr>
              <a:buClr>
                <a:srgbClr val="C0000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876041"/>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A883939D-A97A-4FA4-84F2-D5108D24A4D6}" type="datetimeFigureOut">
              <a:rPr lang="en-US"/>
              <a:pPr>
                <a:defRPr/>
              </a:pPr>
              <a:t>7/16/24</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0F38F1B7-B613-4365-BF8C-6277A3C7BE98}" type="slidenum">
              <a:rPr lang="en-US"/>
              <a:pPr>
                <a:defRPr/>
              </a:pPr>
              <a:t>‹#›</a:t>
            </a:fld>
            <a:endParaRPr lang="en-US"/>
          </a:p>
        </p:txBody>
      </p:sp>
    </p:spTree>
    <p:extLst>
      <p:ext uri="{BB962C8B-B14F-4D97-AF65-F5344CB8AC3E}">
        <p14:creationId xmlns:p14="http://schemas.microsoft.com/office/powerpoint/2010/main" val="2823291561"/>
      </p:ext>
    </p:extLst>
  </p:cSld>
  <p:clrMapOvr>
    <a:masterClrMapping/>
  </p:clrMapOvr>
  <p:transition advClick="0" advTm="5000"/>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09" y="3307325"/>
            <a:ext cx="7771700" cy="1022072"/>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22909" y="2180188"/>
            <a:ext cx="7771700" cy="1124978"/>
          </a:xfrm>
        </p:spPr>
        <p:txBody>
          <a:bodyPr anchor="b"/>
          <a:lstStyle>
            <a:lvl1pPr marL="0" indent="0">
              <a:buNone/>
              <a:defRPr sz="2200"/>
            </a:lvl1pPr>
            <a:lvl2pPr marL="463436" indent="0">
              <a:buNone/>
              <a:defRPr sz="2000"/>
            </a:lvl2pPr>
            <a:lvl3pPr marL="926372" indent="0">
              <a:buNone/>
              <a:defRPr sz="1800"/>
            </a:lvl3pPr>
            <a:lvl4pPr marL="1389394" indent="0">
              <a:buNone/>
              <a:defRPr sz="1500"/>
            </a:lvl4pPr>
            <a:lvl5pPr marL="1852519" indent="0">
              <a:buNone/>
              <a:defRPr sz="1500"/>
            </a:lvl5pPr>
            <a:lvl6pPr marL="2315653" indent="0">
              <a:buNone/>
              <a:defRPr sz="1500"/>
            </a:lvl6pPr>
            <a:lvl7pPr marL="2778770" indent="0">
              <a:buNone/>
              <a:defRPr sz="1500"/>
            </a:lvl7pPr>
            <a:lvl8pPr marL="3241906" indent="0">
              <a:buNone/>
              <a:defRPr sz="1500"/>
            </a:lvl8pPr>
            <a:lvl9pPr marL="3705043" indent="0">
              <a:buNone/>
              <a:defRPr sz="1500"/>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fld id="{1C2A588B-457D-4E04-80DB-49DCD586FCA7}" type="datetimeFigureOut">
              <a:rPr lang="en-US"/>
              <a:pPr>
                <a:defRPr/>
              </a:pPr>
              <a:t>7/16/24</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D5013509-EB88-4504-8EF7-EC5A36D1093C}" type="slidenum">
              <a:rPr lang="en-US"/>
              <a:pPr>
                <a:defRPr/>
              </a:pPr>
              <a:t>‹#›</a:t>
            </a:fld>
            <a:endParaRPr lang="en-US"/>
          </a:p>
        </p:txBody>
      </p:sp>
    </p:spTree>
    <p:extLst>
      <p:ext uri="{BB962C8B-B14F-4D97-AF65-F5344CB8AC3E}">
        <p14:creationId xmlns:p14="http://schemas.microsoft.com/office/powerpoint/2010/main" val="3967230662"/>
      </p:ext>
    </p:extLst>
  </p:cSld>
  <p:clrMapOvr>
    <a:masterClrMapping/>
  </p:clrMapOvr>
  <p:transition advClick="0" advTm="500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855" y="1202182"/>
            <a:ext cx="4031131" cy="3394117"/>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6019" y="1202182"/>
            <a:ext cx="4031132" cy="3394117"/>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pPr>
              <a:defRPr/>
            </a:pPr>
            <a:fld id="{A69F9B2C-1219-4BE6-8251-394F7A76C760}" type="datetimeFigureOut">
              <a:rPr lang="en-US"/>
              <a:pPr>
                <a:defRPr/>
              </a:pPr>
              <a:t>7/16/24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4D56819E-5344-4C06-A6EE-D7131F3B94A8}" type="slidenum">
              <a:rPr lang="en-US"/>
              <a:pPr>
                <a:defRPr/>
              </a:pPr>
              <a:t>‹#›</a:t>
            </a:fld>
            <a:endParaRPr lang="en-US"/>
          </a:p>
        </p:txBody>
      </p:sp>
    </p:spTree>
    <p:extLst>
      <p:ext uri="{BB962C8B-B14F-4D97-AF65-F5344CB8AC3E}">
        <p14:creationId xmlns:p14="http://schemas.microsoft.com/office/powerpoint/2010/main" val="3611463105"/>
      </p:ext>
    </p:extLst>
  </p:cSld>
  <p:clrMapOvr>
    <a:masterClrMapping/>
  </p:clrMapOvr>
  <p:transition advClick="0" advTm="500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851" y="205810"/>
            <a:ext cx="8230300" cy="85812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6850" y="1153294"/>
            <a:ext cx="4039884" cy="479642"/>
          </a:xfrm>
        </p:spPr>
        <p:txBody>
          <a:bodyPr anchor="b"/>
          <a:lstStyle>
            <a:lvl1pPr marL="0" indent="0">
              <a:buNone/>
              <a:defRPr sz="2600" b="1"/>
            </a:lvl1pPr>
            <a:lvl2pPr marL="463436" indent="0">
              <a:buNone/>
              <a:defRPr sz="2200" b="1"/>
            </a:lvl2pPr>
            <a:lvl3pPr marL="926372" indent="0">
              <a:buNone/>
              <a:defRPr sz="2000" b="1"/>
            </a:lvl3pPr>
            <a:lvl4pPr marL="1389394" indent="0">
              <a:buNone/>
              <a:defRPr sz="1800" b="1"/>
            </a:lvl4pPr>
            <a:lvl5pPr marL="1852519" indent="0">
              <a:buNone/>
              <a:defRPr sz="1800" b="1"/>
            </a:lvl5pPr>
            <a:lvl6pPr marL="2315653" indent="0">
              <a:buNone/>
              <a:defRPr sz="1800" b="1"/>
            </a:lvl6pPr>
            <a:lvl7pPr marL="2778770" indent="0">
              <a:buNone/>
              <a:defRPr sz="1800" b="1"/>
            </a:lvl7pPr>
            <a:lvl8pPr marL="3241906" indent="0">
              <a:buNone/>
              <a:defRPr sz="1800" b="1"/>
            </a:lvl8pPr>
            <a:lvl9pPr marL="3705043" indent="0">
              <a:buNone/>
              <a:defRPr sz="1800" b="1"/>
            </a:lvl9pPr>
          </a:lstStyle>
          <a:p>
            <a:pPr lvl="0"/>
            <a:r>
              <a:rPr lang="en-US"/>
              <a:t>Click to edit Master text styles</a:t>
            </a:r>
          </a:p>
        </p:txBody>
      </p:sp>
      <p:sp>
        <p:nvSpPr>
          <p:cNvPr id="4" name="Content Placeholder 3"/>
          <p:cNvSpPr>
            <a:spLocks noGrp="1"/>
          </p:cNvSpPr>
          <p:nvPr>
            <p:ph sz="half" idx="2"/>
          </p:nvPr>
        </p:nvSpPr>
        <p:spPr>
          <a:xfrm>
            <a:off x="456850" y="1630781"/>
            <a:ext cx="4039884" cy="2963311"/>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517" y="1153294"/>
            <a:ext cx="4041635" cy="479642"/>
          </a:xfrm>
        </p:spPr>
        <p:txBody>
          <a:bodyPr anchor="b"/>
          <a:lstStyle>
            <a:lvl1pPr marL="0" indent="0">
              <a:buNone/>
              <a:defRPr sz="2600" b="1"/>
            </a:lvl1pPr>
            <a:lvl2pPr marL="463436" indent="0">
              <a:buNone/>
              <a:defRPr sz="2200" b="1"/>
            </a:lvl2pPr>
            <a:lvl3pPr marL="926372" indent="0">
              <a:buNone/>
              <a:defRPr sz="2000" b="1"/>
            </a:lvl3pPr>
            <a:lvl4pPr marL="1389394" indent="0">
              <a:buNone/>
              <a:defRPr sz="1800" b="1"/>
            </a:lvl4pPr>
            <a:lvl5pPr marL="1852519" indent="0">
              <a:buNone/>
              <a:defRPr sz="1800" b="1"/>
            </a:lvl5pPr>
            <a:lvl6pPr marL="2315653" indent="0">
              <a:buNone/>
              <a:defRPr sz="1800" b="1"/>
            </a:lvl6pPr>
            <a:lvl7pPr marL="2778770" indent="0">
              <a:buNone/>
              <a:defRPr sz="1800" b="1"/>
            </a:lvl7pPr>
            <a:lvl8pPr marL="3241906" indent="0">
              <a:buNone/>
              <a:defRPr sz="1800" b="1"/>
            </a:lvl8pPr>
            <a:lvl9pPr marL="3705043" indent="0">
              <a:buNone/>
              <a:defRPr sz="1800" b="1"/>
            </a:lvl9pPr>
          </a:lstStyle>
          <a:p>
            <a:pPr lvl="0"/>
            <a:r>
              <a:rPr lang="en-US"/>
              <a:t>Click to edit Master text styles</a:t>
            </a:r>
          </a:p>
        </p:txBody>
      </p:sp>
      <p:sp>
        <p:nvSpPr>
          <p:cNvPr id="6" name="Content Placeholder 5"/>
          <p:cNvSpPr>
            <a:spLocks noGrp="1"/>
          </p:cNvSpPr>
          <p:nvPr>
            <p:ph sz="quarter" idx="4"/>
          </p:nvPr>
        </p:nvSpPr>
        <p:spPr>
          <a:xfrm>
            <a:off x="4645517" y="1630781"/>
            <a:ext cx="4041635" cy="2963311"/>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ln/>
        </p:spPr>
        <p:txBody>
          <a:bodyPr/>
          <a:lstStyle>
            <a:lvl1pPr>
              <a:defRPr/>
            </a:lvl1pPr>
          </a:lstStyle>
          <a:p>
            <a:pPr>
              <a:defRPr/>
            </a:pPr>
            <a:fld id="{0456814C-2DFB-407B-A8D1-56A0EF0ED549}" type="datetimeFigureOut">
              <a:rPr lang="en-US"/>
              <a:pPr>
                <a:defRPr/>
              </a:pPr>
              <a:t>7/16/24</a:t>
            </a:fld>
            <a:endParaRPr lang="en-US"/>
          </a:p>
        </p:txBody>
      </p:sp>
      <p:sp>
        <p:nvSpPr>
          <p:cNvPr id="8" name="Footer Placeholder 4"/>
          <p:cNvSpPr>
            <a:spLocks noGrp="1"/>
          </p:cNvSpPr>
          <p:nvPr>
            <p:ph type="ftr" sz="quarter" idx="11"/>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pPr>
              <a:defRPr/>
            </a:pPr>
            <a:fld id="{2BBA3DBC-2315-4716-8B99-B7FC7EE18232}" type="slidenum">
              <a:rPr lang="en-US"/>
              <a:pPr>
                <a:defRPr/>
              </a:pPr>
              <a:t>‹#›</a:t>
            </a:fld>
            <a:endParaRPr lang="en-US"/>
          </a:p>
        </p:txBody>
      </p:sp>
    </p:spTree>
    <p:extLst>
      <p:ext uri="{BB962C8B-B14F-4D97-AF65-F5344CB8AC3E}">
        <p14:creationId xmlns:p14="http://schemas.microsoft.com/office/powerpoint/2010/main" val="1180445421"/>
      </p:ext>
    </p:extLst>
  </p:cSld>
  <p:clrMapOvr>
    <a:masterClrMapping/>
  </p:clrMapOvr>
  <p:transition advClick="0" advTm="500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ln/>
        </p:spPr>
        <p:txBody>
          <a:bodyPr/>
          <a:lstStyle>
            <a:lvl1pPr>
              <a:defRPr/>
            </a:lvl1pPr>
          </a:lstStyle>
          <a:p>
            <a:pPr>
              <a:defRPr/>
            </a:pPr>
            <a:fld id="{3989462E-011F-4F94-AB91-E64C3C1D6F21}" type="datetimeFigureOut">
              <a:rPr lang="en-US"/>
              <a:pPr>
                <a:defRPr/>
              </a:pPr>
              <a:t>7/16/24</a:t>
            </a:fld>
            <a:endParaRPr lang="en-US"/>
          </a:p>
        </p:txBody>
      </p:sp>
      <p:sp>
        <p:nvSpPr>
          <p:cNvPr id="4" name="Footer Placeholder 4"/>
          <p:cNvSpPr>
            <a:spLocks noGrp="1"/>
          </p:cNvSpPr>
          <p:nvPr>
            <p:ph type="ftr" sz="quarter" idx="11"/>
          </p:nvPr>
        </p:nvSpPr>
        <p:spPr>
          <a:ln/>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pPr>
              <a:defRPr/>
            </a:pPr>
            <a:fld id="{C74A3CAF-5BBA-44F1-B945-5740873601C0}" type="slidenum">
              <a:rPr lang="en-US"/>
              <a:pPr>
                <a:defRPr/>
              </a:pPr>
              <a:t>‹#›</a:t>
            </a:fld>
            <a:endParaRPr lang="en-US"/>
          </a:p>
        </p:txBody>
      </p:sp>
    </p:spTree>
    <p:extLst>
      <p:ext uri="{BB962C8B-B14F-4D97-AF65-F5344CB8AC3E}">
        <p14:creationId xmlns:p14="http://schemas.microsoft.com/office/powerpoint/2010/main" val="2949086466"/>
      </p:ext>
    </p:extLst>
  </p:cSld>
  <p:clrMapOvr>
    <a:masterClrMapping/>
  </p:clrMapOvr>
  <p:transition advClick="0" advTm="500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fld id="{277C519E-1B26-45B4-9301-77DD463168F2}" type="datetimeFigureOut">
              <a:rPr lang="en-US"/>
              <a:pPr>
                <a:defRPr/>
              </a:pPr>
              <a:t>7/16/24</a:t>
            </a:fld>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pPr>
              <a:defRPr/>
            </a:pPr>
            <a:fld id="{A80BB8F8-CCD0-4B90-B2AE-42370DDBD7AA}" type="slidenum">
              <a:rPr lang="en-US"/>
              <a:pPr>
                <a:defRPr/>
              </a:pPr>
              <a:t>‹#›</a:t>
            </a:fld>
            <a:endParaRPr lang="en-US"/>
          </a:p>
        </p:txBody>
      </p:sp>
    </p:spTree>
    <p:extLst>
      <p:ext uri="{BB962C8B-B14F-4D97-AF65-F5344CB8AC3E}">
        <p14:creationId xmlns:p14="http://schemas.microsoft.com/office/powerpoint/2010/main" val="2351511771"/>
      </p:ext>
    </p:extLst>
  </p:cSld>
  <p:clrMapOvr>
    <a:masterClrMapping/>
  </p:clrMapOvr>
  <p:transition advClick="0"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850" y="204066"/>
            <a:ext cx="3008908" cy="872075"/>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574285" y="204071"/>
            <a:ext cx="5112869" cy="4390026"/>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850" y="1078348"/>
            <a:ext cx="3008908" cy="3517951"/>
          </a:xfrm>
        </p:spPr>
        <p:txBody>
          <a:bodyPr/>
          <a:lstStyle>
            <a:lvl1pPr marL="0" indent="0">
              <a:buNone/>
              <a:defRPr sz="1500"/>
            </a:lvl1pPr>
            <a:lvl2pPr marL="463436" indent="0">
              <a:buNone/>
              <a:defRPr sz="1300"/>
            </a:lvl2pPr>
            <a:lvl3pPr marL="926372" indent="0">
              <a:buNone/>
              <a:defRPr sz="1100"/>
            </a:lvl3pPr>
            <a:lvl4pPr marL="1389394" indent="0">
              <a:buNone/>
              <a:defRPr sz="1000"/>
            </a:lvl4pPr>
            <a:lvl5pPr marL="1852519" indent="0">
              <a:buNone/>
              <a:defRPr sz="1000"/>
            </a:lvl5pPr>
            <a:lvl6pPr marL="2315653" indent="0">
              <a:buNone/>
              <a:defRPr sz="1000"/>
            </a:lvl6pPr>
            <a:lvl7pPr marL="2778770" indent="0">
              <a:buNone/>
              <a:defRPr sz="1000"/>
            </a:lvl7pPr>
            <a:lvl8pPr marL="3241906" indent="0">
              <a:buNone/>
              <a:defRPr sz="1000"/>
            </a:lvl8pPr>
            <a:lvl9pPr marL="3705043" indent="0">
              <a:buNone/>
              <a:defRPr sz="10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fld id="{A5975F79-C1D5-4D18-8B83-0E7512617919}" type="datetimeFigureOut">
              <a:rPr lang="en-US"/>
              <a:pPr>
                <a:defRPr/>
              </a:pPr>
              <a:t>7/16/24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86DB3273-F138-4823-B4E2-B15C291A79BD}" type="slidenum">
              <a:rPr lang="en-US"/>
              <a:pPr>
                <a:defRPr/>
              </a:pPr>
              <a:t>‹#›</a:t>
            </a:fld>
            <a:endParaRPr lang="en-US"/>
          </a:p>
        </p:txBody>
      </p:sp>
    </p:spTree>
    <p:extLst>
      <p:ext uri="{BB962C8B-B14F-4D97-AF65-F5344CB8AC3E}">
        <p14:creationId xmlns:p14="http://schemas.microsoft.com/office/powerpoint/2010/main" val="1771719560"/>
      </p:ext>
    </p:extLst>
  </p:cSld>
  <p:clrMapOvr>
    <a:masterClrMapping/>
  </p:clrMapOvr>
  <p:transition advClick="0"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98" y="3599926"/>
            <a:ext cx="5485700" cy="42557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792398" y="460867"/>
            <a:ext cx="5485700" cy="3087146"/>
          </a:xfrm>
        </p:spPr>
        <p:txBody>
          <a:bodyPr/>
          <a:lstStyle>
            <a:lvl1pPr marL="0" indent="0">
              <a:buNone/>
              <a:defRPr sz="3500"/>
            </a:lvl1pPr>
            <a:lvl2pPr marL="463436" indent="0">
              <a:buNone/>
              <a:defRPr sz="3100"/>
            </a:lvl2pPr>
            <a:lvl3pPr marL="926372" indent="0">
              <a:buNone/>
              <a:defRPr sz="2600"/>
            </a:lvl3pPr>
            <a:lvl4pPr marL="1389394" indent="0">
              <a:buNone/>
              <a:defRPr sz="2200"/>
            </a:lvl4pPr>
            <a:lvl5pPr marL="1852519" indent="0">
              <a:buNone/>
              <a:defRPr sz="2200"/>
            </a:lvl5pPr>
            <a:lvl6pPr marL="2315653" indent="0">
              <a:buNone/>
              <a:defRPr sz="2200"/>
            </a:lvl6pPr>
            <a:lvl7pPr marL="2778770" indent="0">
              <a:buNone/>
              <a:defRPr sz="2200"/>
            </a:lvl7pPr>
            <a:lvl8pPr marL="3241906" indent="0">
              <a:buNone/>
              <a:defRPr sz="2200"/>
            </a:lvl8pPr>
            <a:lvl9pPr marL="3705043" indent="0">
              <a:buNone/>
              <a:defRPr sz="2200"/>
            </a:lvl9pPr>
          </a:lstStyle>
          <a:p>
            <a:pPr lvl="0"/>
            <a:endParaRPr lang="en-US" noProof="0"/>
          </a:p>
        </p:txBody>
      </p:sp>
      <p:sp>
        <p:nvSpPr>
          <p:cNvPr id="4" name="Text Placeholder 3"/>
          <p:cNvSpPr>
            <a:spLocks noGrp="1"/>
          </p:cNvSpPr>
          <p:nvPr>
            <p:ph type="body" sz="half" idx="2"/>
          </p:nvPr>
        </p:nvSpPr>
        <p:spPr>
          <a:xfrm>
            <a:off x="1792398" y="4027654"/>
            <a:ext cx="5485700" cy="603476"/>
          </a:xfrm>
        </p:spPr>
        <p:txBody>
          <a:bodyPr/>
          <a:lstStyle>
            <a:lvl1pPr marL="0" indent="0">
              <a:buNone/>
              <a:defRPr sz="1500"/>
            </a:lvl1pPr>
            <a:lvl2pPr marL="463436" indent="0">
              <a:buNone/>
              <a:defRPr sz="1300"/>
            </a:lvl2pPr>
            <a:lvl3pPr marL="926372" indent="0">
              <a:buNone/>
              <a:defRPr sz="1100"/>
            </a:lvl3pPr>
            <a:lvl4pPr marL="1389394" indent="0">
              <a:buNone/>
              <a:defRPr sz="1000"/>
            </a:lvl4pPr>
            <a:lvl5pPr marL="1852519" indent="0">
              <a:buNone/>
              <a:defRPr sz="1000"/>
            </a:lvl5pPr>
            <a:lvl6pPr marL="2315653" indent="0">
              <a:buNone/>
              <a:defRPr sz="1000"/>
            </a:lvl6pPr>
            <a:lvl7pPr marL="2778770" indent="0">
              <a:buNone/>
              <a:defRPr sz="1000"/>
            </a:lvl7pPr>
            <a:lvl8pPr marL="3241906" indent="0">
              <a:buNone/>
              <a:defRPr sz="1000"/>
            </a:lvl8pPr>
            <a:lvl9pPr marL="3705043" indent="0">
              <a:buNone/>
              <a:defRPr sz="10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fld id="{BDDBC036-A6C0-4376-8122-CAD340BB8BCA}" type="datetimeFigureOut">
              <a:rPr lang="en-US"/>
              <a:pPr>
                <a:defRPr/>
              </a:pPr>
              <a:t>7/16/24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DF16ED2B-7160-48E6-9DB3-006407DA4B3E}" type="slidenum">
              <a:rPr lang="en-US"/>
              <a:pPr>
                <a:defRPr/>
              </a:pPr>
              <a:t>‹#›</a:t>
            </a:fld>
            <a:endParaRPr lang="en-US"/>
          </a:p>
        </p:txBody>
      </p:sp>
    </p:spTree>
    <p:extLst>
      <p:ext uri="{BB962C8B-B14F-4D97-AF65-F5344CB8AC3E}">
        <p14:creationId xmlns:p14="http://schemas.microsoft.com/office/powerpoint/2010/main" val="3473022221"/>
      </p:ext>
    </p:extLst>
  </p:cSld>
  <p:clrMapOvr>
    <a:masterClrMapping/>
  </p:clrMapOvr>
  <p:transition advClick="0"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E8798E69-3FAE-4DC9-967D-CC2022498E6F}" type="datetimeFigureOut">
              <a:rPr lang="en-US"/>
              <a:pPr>
                <a:defRPr/>
              </a:pPr>
              <a:t>7/16/24</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7216057E-FB43-4DAD-8D4C-77937C509496}" type="slidenum">
              <a:rPr lang="en-US"/>
              <a:pPr>
                <a:defRPr/>
              </a:pPr>
              <a:t>‹#›</a:t>
            </a:fld>
            <a:endParaRPr lang="en-US"/>
          </a:p>
        </p:txBody>
      </p:sp>
    </p:spTree>
    <p:extLst>
      <p:ext uri="{BB962C8B-B14F-4D97-AF65-F5344CB8AC3E}">
        <p14:creationId xmlns:p14="http://schemas.microsoft.com/office/powerpoint/2010/main" val="2391656746"/>
      </p:ext>
    </p:extLst>
  </p:cSld>
  <p:clrMapOvr>
    <a:masterClrMapping/>
  </p:clrMapOvr>
  <p:transition advClick="0"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6" y="6"/>
            <a:ext cx="2286000" cy="45940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71" y="6"/>
            <a:ext cx="6689963" cy="459409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F5F42CAC-1037-4AD3-8FC9-27F96B5A89A6}" type="datetimeFigureOut">
              <a:rPr lang="en-US"/>
              <a:pPr>
                <a:defRPr/>
              </a:pPr>
              <a:t>7/16/24</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74DF6D16-4DB5-4C2D-B3B8-78D5F126E4D6}" type="slidenum">
              <a:rPr lang="en-US"/>
              <a:pPr>
                <a:defRPr/>
              </a:pPr>
              <a:t>‹#›</a:t>
            </a:fld>
            <a:endParaRPr lang="en-US"/>
          </a:p>
        </p:txBody>
      </p:sp>
    </p:spTree>
    <p:extLst>
      <p:ext uri="{BB962C8B-B14F-4D97-AF65-F5344CB8AC3E}">
        <p14:creationId xmlns:p14="http://schemas.microsoft.com/office/powerpoint/2010/main" val="366637787"/>
      </p:ext>
    </p:extLst>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6861" y="205810"/>
            <a:ext cx="8230300" cy="85812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6861" y="1200913"/>
            <a:ext cx="8230300" cy="3394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4172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7"/>
            <a:ext cx="9144000" cy="1063932"/>
          </a:xfrm>
        </p:spPr>
        <p:txBody>
          <a:bodyPr/>
          <a:lstStyle/>
          <a:p>
            <a:r>
              <a:rPr lang="en-US"/>
              <a:t>Click to edit Master title style</a:t>
            </a:r>
          </a:p>
        </p:txBody>
      </p:sp>
      <p:sp>
        <p:nvSpPr>
          <p:cNvPr id="3" name="Text Placeholder 2"/>
          <p:cNvSpPr>
            <a:spLocks noGrp="1"/>
          </p:cNvSpPr>
          <p:nvPr>
            <p:ph type="body" sz="half" idx="1"/>
          </p:nvPr>
        </p:nvSpPr>
        <p:spPr>
          <a:xfrm>
            <a:off x="456855" y="1202182"/>
            <a:ext cx="4031131" cy="339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56019" y="1202182"/>
            <a:ext cx="4031132" cy="3394117"/>
          </a:xfrm>
        </p:spPr>
        <p:txBody>
          <a:bodyPr/>
          <a:lstStyle/>
          <a:p>
            <a:pPr lvl="0"/>
            <a:endParaRPr lang="en-US" noProof="0"/>
          </a:p>
        </p:txBody>
      </p:sp>
      <p:sp>
        <p:nvSpPr>
          <p:cNvPr id="5" name="Date Placeholder 3"/>
          <p:cNvSpPr>
            <a:spLocks noGrp="1"/>
          </p:cNvSpPr>
          <p:nvPr>
            <p:ph type="dt" sz="half" idx="10"/>
          </p:nvPr>
        </p:nvSpPr>
        <p:spPr>
          <a:ln/>
        </p:spPr>
        <p:txBody>
          <a:bodyPr/>
          <a:lstStyle>
            <a:lvl1pPr>
              <a:defRPr/>
            </a:lvl1pPr>
          </a:lstStyle>
          <a:p>
            <a:pPr>
              <a:defRPr/>
            </a:pPr>
            <a:fld id="{C5E47B8C-7341-471F-A0C8-A1EB42E70CE0}" type="datetimeFigureOut">
              <a:rPr lang="en-US"/>
              <a:pPr>
                <a:defRPr/>
              </a:pPr>
              <a:t>7/16/24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05B07728-AD33-47CD-A766-B9405185CB4A}" type="slidenum">
              <a:rPr lang="en-US"/>
              <a:pPr>
                <a:defRPr/>
              </a:pPr>
              <a:t>‹#›</a:t>
            </a:fld>
            <a:endParaRPr lang="en-US"/>
          </a:p>
        </p:txBody>
      </p:sp>
    </p:spTree>
    <p:extLst>
      <p:ext uri="{BB962C8B-B14F-4D97-AF65-F5344CB8AC3E}">
        <p14:creationId xmlns:p14="http://schemas.microsoft.com/office/powerpoint/2010/main" val="3039915086"/>
      </p:ext>
    </p:extLst>
  </p:cSld>
  <p:clrMapOvr>
    <a:masterClrMapping/>
  </p:clrMapOvr>
  <p:transition advClick="0"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7"/>
            <a:ext cx="9144000" cy="1063932"/>
          </a:xfrm>
        </p:spPr>
        <p:txBody>
          <a:bodyPr/>
          <a:lstStyle/>
          <a:p>
            <a:r>
              <a:rPr lang="en-US"/>
              <a:t>Click to edit Master title style</a:t>
            </a:r>
          </a:p>
        </p:txBody>
      </p:sp>
      <p:sp>
        <p:nvSpPr>
          <p:cNvPr id="3" name="Text Placeholder 2"/>
          <p:cNvSpPr>
            <a:spLocks noGrp="1"/>
          </p:cNvSpPr>
          <p:nvPr>
            <p:ph type="body" sz="half" idx="1"/>
          </p:nvPr>
        </p:nvSpPr>
        <p:spPr>
          <a:xfrm>
            <a:off x="456855" y="1202182"/>
            <a:ext cx="4031131" cy="339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56019" y="1202182"/>
            <a:ext cx="4031132" cy="3394117"/>
          </a:xfrm>
        </p:spPr>
        <p:txBody>
          <a:bodyPr/>
          <a:lstStyle/>
          <a:p>
            <a:pPr lvl="0"/>
            <a:endParaRPr lang="en-US" noProof="0"/>
          </a:p>
        </p:txBody>
      </p:sp>
      <p:sp>
        <p:nvSpPr>
          <p:cNvPr id="5" name="Date Placeholder 3"/>
          <p:cNvSpPr>
            <a:spLocks noGrp="1"/>
          </p:cNvSpPr>
          <p:nvPr>
            <p:ph type="dt" sz="half" idx="10"/>
          </p:nvPr>
        </p:nvSpPr>
        <p:spPr>
          <a:ln/>
        </p:spPr>
        <p:txBody>
          <a:bodyPr/>
          <a:lstStyle>
            <a:lvl1pPr>
              <a:defRPr/>
            </a:lvl1pPr>
          </a:lstStyle>
          <a:p>
            <a:pPr>
              <a:defRPr/>
            </a:pPr>
            <a:fld id="{151DDDF4-7889-426C-89F6-B9C2BA6745A8}" type="datetimeFigureOut">
              <a:rPr lang="en-US"/>
              <a:pPr>
                <a:defRPr/>
              </a:pPr>
              <a:t>7/16/24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7E05EA0A-D09B-4AB5-90EE-195AB06DF3CA}" type="slidenum">
              <a:rPr lang="en-US"/>
              <a:pPr>
                <a:defRPr/>
              </a:pPr>
              <a:t>‹#›</a:t>
            </a:fld>
            <a:endParaRPr lang="en-US"/>
          </a:p>
        </p:txBody>
      </p:sp>
    </p:spTree>
    <p:extLst>
      <p:ext uri="{BB962C8B-B14F-4D97-AF65-F5344CB8AC3E}">
        <p14:creationId xmlns:p14="http://schemas.microsoft.com/office/powerpoint/2010/main" val="2453246149"/>
      </p:ext>
    </p:extLst>
  </p:cSld>
  <p:clrMapOvr>
    <a:masterClrMapping/>
  </p:clrMapOvr>
  <p:transition advClick="0" advTm="5000"/>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7"/>
            <a:ext cx="9144000" cy="1063932"/>
          </a:xfrm>
        </p:spPr>
        <p:txBody>
          <a:bodyPr/>
          <a:lstStyle/>
          <a:p>
            <a:r>
              <a:rPr lang="en-US"/>
              <a:t>Click to edit Master title style</a:t>
            </a:r>
          </a:p>
        </p:txBody>
      </p:sp>
      <p:sp>
        <p:nvSpPr>
          <p:cNvPr id="3" name="Content Placeholder 2"/>
          <p:cNvSpPr>
            <a:spLocks noGrp="1"/>
          </p:cNvSpPr>
          <p:nvPr>
            <p:ph sz="half" idx="1"/>
          </p:nvPr>
        </p:nvSpPr>
        <p:spPr>
          <a:xfrm>
            <a:off x="456855" y="1202182"/>
            <a:ext cx="4031131" cy="339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56019" y="1202182"/>
            <a:ext cx="4031132" cy="339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pPr>
              <a:defRPr/>
            </a:pPr>
            <a:fld id="{D079DA24-956A-432A-AB45-81839BB78373}" type="datetimeFigureOut">
              <a:rPr lang="en-US"/>
              <a:pPr>
                <a:defRPr/>
              </a:pPr>
              <a:t>7/16/24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99DC303F-6CFA-45EF-BD6A-9F26EF0FF9B7}" type="slidenum">
              <a:rPr lang="en-US"/>
              <a:pPr>
                <a:defRPr/>
              </a:pPr>
              <a:t>‹#›</a:t>
            </a:fld>
            <a:endParaRPr lang="en-US"/>
          </a:p>
        </p:txBody>
      </p:sp>
    </p:spTree>
    <p:extLst>
      <p:ext uri="{BB962C8B-B14F-4D97-AF65-F5344CB8AC3E}">
        <p14:creationId xmlns:p14="http://schemas.microsoft.com/office/powerpoint/2010/main" val="2521761722"/>
      </p:ext>
    </p:extLst>
  </p:cSld>
  <p:clrMapOvr>
    <a:masterClrMapping/>
  </p:clrMapOvr>
  <p:transition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bwMode="auto">
          <a:xfrm>
            <a:off x="6553200" y="4683919"/>
            <a:ext cx="2133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a:ea typeface="ＭＳ Ｐゴシック" charset="-128"/>
              </a:defRPr>
            </a:lvl1pPr>
          </a:lstStyle>
          <a:p>
            <a:pPr>
              <a:defRPr/>
            </a:pPr>
            <a:fld id="{EC8CCD3B-7AD6-4C50-B526-830F49DECF63}" type="slidenum">
              <a:rPr lang="en-US"/>
              <a:pPr>
                <a:defRPr/>
              </a:pPr>
              <a:t>‹#›</a:t>
            </a:fld>
            <a:endParaRPr lang="en-US" dirty="0"/>
          </a:p>
        </p:txBody>
      </p:sp>
    </p:spTree>
    <p:extLst>
      <p:ext uri="{BB962C8B-B14F-4D97-AF65-F5344CB8AC3E}">
        <p14:creationId xmlns:p14="http://schemas.microsoft.com/office/powerpoint/2010/main" val="2992939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152" y="1598030"/>
            <a:ext cx="7771700" cy="1102302"/>
          </a:xfrm>
        </p:spPr>
        <p:txBody>
          <a:bodyPr/>
          <a:lstStyle/>
          <a:p>
            <a:r>
              <a:rPr lang="en-US"/>
              <a:t>Click to edit Master title style</a:t>
            </a:r>
          </a:p>
        </p:txBody>
      </p:sp>
      <p:sp>
        <p:nvSpPr>
          <p:cNvPr id="3" name="Subtitle 2"/>
          <p:cNvSpPr>
            <a:spLocks noGrp="1"/>
          </p:cNvSpPr>
          <p:nvPr>
            <p:ph type="subTitle" idx="1"/>
          </p:nvPr>
        </p:nvSpPr>
        <p:spPr>
          <a:xfrm>
            <a:off x="1372302" y="2917112"/>
            <a:ext cx="6399400" cy="1315089"/>
          </a:xfrm>
        </p:spPr>
        <p:txBody>
          <a:bodyPr/>
          <a:lstStyle>
            <a:lvl1pPr marL="0" indent="0" algn="ctr">
              <a:buNone/>
              <a:defRPr/>
            </a:lvl1pPr>
            <a:lvl2pPr marL="426304" indent="0" algn="ctr">
              <a:buNone/>
              <a:defRPr/>
            </a:lvl2pPr>
            <a:lvl3pPr marL="852527" indent="0" algn="ctr">
              <a:buNone/>
              <a:defRPr/>
            </a:lvl3pPr>
            <a:lvl4pPr marL="1278871" indent="0" algn="ctr">
              <a:buNone/>
              <a:defRPr/>
            </a:lvl4pPr>
            <a:lvl5pPr marL="1705029" indent="0" algn="ctr">
              <a:buNone/>
              <a:defRPr/>
            </a:lvl5pPr>
            <a:lvl6pPr marL="2131381" indent="0" algn="ctr">
              <a:buNone/>
              <a:defRPr/>
            </a:lvl6pPr>
            <a:lvl7pPr marL="2557610" indent="0" algn="ctr">
              <a:buNone/>
              <a:defRPr/>
            </a:lvl7pPr>
            <a:lvl8pPr marL="2983858" indent="0" algn="ctr">
              <a:buNone/>
              <a:defRPr/>
            </a:lvl8pPr>
            <a:lvl9pPr marL="3410134" indent="0" algn="ctr">
              <a:buNone/>
              <a:defRPr/>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a:defRPr/>
            </a:pPr>
            <a:fld id="{D0D3B71D-D561-4012-8F2C-897F0A39A7DE}" type="datetimeFigureOut">
              <a:rPr lang="en-US">
                <a:solidFill>
                  <a:srgbClr val="103154"/>
                </a:solidFill>
              </a:rPr>
              <a:pPr>
                <a:defRPr/>
              </a:pPr>
              <a:t>7/16/24</a:t>
            </a:fld>
            <a:endParaRPr lang="en-US" dirty="0">
              <a:solidFill>
                <a:srgbClr val="103154"/>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A57EEDB4-81D9-4E1C-89CF-878F1FF577A8}"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434810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8E60D4AB-2860-47D1-8B99-ABE117B7B088}" type="datetimeFigureOut">
              <a:rPr lang="en-US">
                <a:solidFill>
                  <a:srgbClr val="103154"/>
                </a:solidFill>
              </a:rPr>
              <a:pPr>
                <a:defRPr/>
              </a:pPr>
              <a:t>7/16/24</a:t>
            </a:fld>
            <a:endParaRPr lang="en-US" dirty="0">
              <a:solidFill>
                <a:srgbClr val="103154"/>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7C342E20-8ECE-4527-B123-B46A3DA2EEC1}"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226618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10" y="3307047"/>
            <a:ext cx="7771700" cy="1022072"/>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22910" y="2180369"/>
            <a:ext cx="7771700" cy="1124978"/>
          </a:xfrm>
        </p:spPr>
        <p:txBody>
          <a:bodyPr anchor="b"/>
          <a:lstStyle>
            <a:lvl1pPr marL="0" indent="0">
              <a:buNone/>
              <a:defRPr sz="2300"/>
            </a:lvl1pPr>
            <a:lvl2pPr marL="426304" indent="0">
              <a:buNone/>
              <a:defRPr sz="1900"/>
            </a:lvl2pPr>
            <a:lvl3pPr marL="852527" indent="0">
              <a:buNone/>
              <a:defRPr sz="1800"/>
            </a:lvl3pPr>
            <a:lvl4pPr marL="1278871" indent="0">
              <a:buNone/>
              <a:defRPr sz="1500"/>
            </a:lvl4pPr>
            <a:lvl5pPr marL="1705029" indent="0">
              <a:buNone/>
              <a:defRPr sz="1500"/>
            </a:lvl5pPr>
            <a:lvl6pPr marL="2131381" indent="0">
              <a:buNone/>
              <a:defRPr sz="1500"/>
            </a:lvl6pPr>
            <a:lvl7pPr marL="2557610" indent="0">
              <a:buNone/>
              <a:defRPr sz="1500"/>
            </a:lvl7pPr>
            <a:lvl8pPr marL="2983858" indent="0">
              <a:buNone/>
              <a:defRPr sz="1500"/>
            </a:lvl8pPr>
            <a:lvl9pPr marL="3410134" indent="0">
              <a:buNone/>
              <a:defRPr sz="1500"/>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fld id="{22751978-C522-4E48-80B5-3370A1AC1C63}" type="datetimeFigureOut">
              <a:rPr lang="en-US">
                <a:solidFill>
                  <a:srgbClr val="103154"/>
                </a:solidFill>
              </a:rPr>
              <a:pPr>
                <a:defRPr/>
              </a:pPr>
              <a:t>7/16/24</a:t>
            </a:fld>
            <a:endParaRPr lang="en-US" dirty="0">
              <a:solidFill>
                <a:srgbClr val="103154"/>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9F17751B-411F-4040-9087-26E1FE383CBA}"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578640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129" y="1199976"/>
            <a:ext cx="4031132" cy="3394116"/>
          </a:xfrm>
        </p:spPr>
        <p:txBody>
          <a:bodyPr/>
          <a:lstStyle>
            <a:lvl1pPr>
              <a:defRPr sz="3100"/>
            </a:lvl1pPr>
            <a:lvl2pPr>
              <a:defRPr sz="26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6050" y="1199976"/>
            <a:ext cx="4031134" cy="3394116"/>
          </a:xfrm>
        </p:spPr>
        <p:txBody>
          <a:bodyPr/>
          <a:lstStyle>
            <a:lvl1pPr>
              <a:defRPr sz="3100"/>
            </a:lvl1pPr>
            <a:lvl2pPr>
              <a:defRPr sz="26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pPr>
              <a:defRPr/>
            </a:pPr>
            <a:fld id="{D08EFA2A-12F8-47DE-8E51-8A283E49D479}" type="datetimeFigureOut">
              <a:rPr lang="en-US">
                <a:solidFill>
                  <a:srgbClr val="103154"/>
                </a:solidFill>
              </a:rPr>
              <a:pPr>
                <a:defRPr/>
              </a:pPr>
              <a:t>7/16/24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DB0104CC-B53C-4CBF-AFD1-E2B11487D958}"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139310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872" y="206409"/>
            <a:ext cx="8230300" cy="85812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826" y="1152117"/>
            <a:ext cx="4039884" cy="479643"/>
          </a:xfrm>
        </p:spPr>
        <p:txBody>
          <a:bodyPr anchor="b"/>
          <a:lstStyle>
            <a:lvl1pPr marL="0" indent="0">
              <a:buNone/>
              <a:defRPr sz="2600" b="1"/>
            </a:lvl1pPr>
            <a:lvl2pPr marL="426304" indent="0">
              <a:buNone/>
              <a:defRPr sz="2300" b="1"/>
            </a:lvl2pPr>
            <a:lvl3pPr marL="852527" indent="0">
              <a:buNone/>
              <a:defRPr sz="1900" b="1"/>
            </a:lvl3pPr>
            <a:lvl4pPr marL="1278871" indent="0">
              <a:buNone/>
              <a:defRPr sz="1800" b="1"/>
            </a:lvl4pPr>
            <a:lvl5pPr marL="1705029" indent="0">
              <a:buNone/>
              <a:defRPr sz="1800" b="1"/>
            </a:lvl5pPr>
            <a:lvl6pPr marL="2131381" indent="0">
              <a:buNone/>
              <a:defRPr sz="1800" b="1"/>
            </a:lvl6pPr>
            <a:lvl7pPr marL="2557610" indent="0">
              <a:buNone/>
              <a:defRPr sz="1800" b="1"/>
            </a:lvl7pPr>
            <a:lvl8pPr marL="2983858" indent="0">
              <a:buNone/>
              <a:defRPr sz="1800" b="1"/>
            </a:lvl8pPr>
            <a:lvl9pPr marL="3410134" indent="0">
              <a:buNone/>
              <a:defRPr sz="1800" b="1"/>
            </a:lvl9pPr>
          </a:lstStyle>
          <a:p>
            <a:pPr lvl="0"/>
            <a:r>
              <a:rPr lang="en-US"/>
              <a:t>Click to edit Master text styles</a:t>
            </a:r>
          </a:p>
        </p:txBody>
      </p:sp>
      <p:sp>
        <p:nvSpPr>
          <p:cNvPr id="4" name="Content Placeholder 3"/>
          <p:cNvSpPr>
            <a:spLocks noGrp="1"/>
          </p:cNvSpPr>
          <p:nvPr>
            <p:ph sz="half" idx="2"/>
          </p:nvPr>
        </p:nvSpPr>
        <p:spPr>
          <a:xfrm>
            <a:off x="457826" y="1632489"/>
            <a:ext cx="4039884" cy="2963312"/>
          </a:xfrm>
        </p:spPr>
        <p:txBody>
          <a:bodyPr/>
          <a:lstStyle>
            <a:lvl1pPr>
              <a:defRPr sz="2600"/>
            </a:lvl1pPr>
            <a:lvl2pPr>
              <a:defRPr sz="23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286" y="1152117"/>
            <a:ext cx="4041636" cy="479643"/>
          </a:xfrm>
        </p:spPr>
        <p:txBody>
          <a:bodyPr anchor="b"/>
          <a:lstStyle>
            <a:lvl1pPr marL="0" indent="0">
              <a:buNone/>
              <a:defRPr sz="2600" b="1"/>
            </a:lvl1pPr>
            <a:lvl2pPr marL="426304" indent="0">
              <a:buNone/>
              <a:defRPr sz="2300" b="1"/>
            </a:lvl2pPr>
            <a:lvl3pPr marL="852527" indent="0">
              <a:buNone/>
              <a:defRPr sz="1900" b="1"/>
            </a:lvl3pPr>
            <a:lvl4pPr marL="1278871" indent="0">
              <a:buNone/>
              <a:defRPr sz="1800" b="1"/>
            </a:lvl4pPr>
            <a:lvl5pPr marL="1705029" indent="0">
              <a:buNone/>
              <a:defRPr sz="1800" b="1"/>
            </a:lvl5pPr>
            <a:lvl6pPr marL="2131381" indent="0">
              <a:buNone/>
              <a:defRPr sz="1800" b="1"/>
            </a:lvl6pPr>
            <a:lvl7pPr marL="2557610" indent="0">
              <a:buNone/>
              <a:defRPr sz="1800" b="1"/>
            </a:lvl7pPr>
            <a:lvl8pPr marL="2983858" indent="0">
              <a:buNone/>
              <a:defRPr sz="1800" b="1"/>
            </a:lvl8pPr>
            <a:lvl9pPr marL="3410134" indent="0">
              <a:buNone/>
              <a:defRPr sz="1800" b="1"/>
            </a:lvl9pPr>
          </a:lstStyle>
          <a:p>
            <a:pPr lvl="0"/>
            <a:r>
              <a:rPr lang="en-US"/>
              <a:t>Click to edit Master text styles</a:t>
            </a:r>
          </a:p>
        </p:txBody>
      </p:sp>
      <p:sp>
        <p:nvSpPr>
          <p:cNvPr id="6" name="Content Placeholder 5"/>
          <p:cNvSpPr>
            <a:spLocks noGrp="1"/>
          </p:cNvSpPr>
          <p:nvPr>
            <p:ph sz="quarter" idx="4"/>
          </p:nvPr>
        </p:nvSpPr>
        <p:spPr>
          <a:xfrm>
            <a:off x="4646286" y="1632489"/>
            <a:ext cx="4041636" cy="2963312"/>
          </a:xfrm>
        </p:spPr>
        <p:txBody>
          <a:bodyPr/>
          <a:lstStyle>
            <a:lvl1pPr>
              <a:defRPr sz="2600"/>
            </a:lvl1pPr>
            <a:lvl2pPr>
              <a:defRPr sz="23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ln/>
        </p:spPr>
        <p:txBody>
          <a:bodyPr/>
          <a:lstStyle>
            <a:lvl1pPr>
              <a:defRPr/>
            </a:lvl1pPr>
          </a:lstStyle>
          <a:p>
            <a:pPr>
              <a:defRPr/>
            </a:pPr>
            <a:fld id="{94E16FD9-9D6D-4CC6-9AFC-473CE03737B9}" type="datetimeFigureOut">
              <a:rPr lang="en-US">
                <a:solidFill>
                  <a:srgbClr val="103154"/>
                </a:solidFill>
              </a:rPr>
              <a:pPr>
                <a:defRPr/>
              </a:pPr>
              <a:t>7/16/24</a:t>
            </a:fld>
            <a:endParaRPr lang="en-US" dirty="0">
              <a:solidFill>
                <a:srgbClr val="103154"/>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9" name="Slide Number Placeholder 5"/>
          <p:cNvSpPr>
            <a:spLocks noGrp="1"/>
          </p:cNvSpPr>
          <p:nvPr>
            <p:ph type="sldNum" sz="quarter" idx="12"/>
          </p:nvPr>
        </p:nvSpPr>
        <p:spPr>
          <a:ln/>
        </p:spPr>
        <p:txBody>
          <a:bodyPr/>
          <a:lstStyle>
            <a:lvl1pPr>
              <a:defRPr/>
            </a:lvl1pPr>
          </a:lstStyle>
          <a:p>
            <a:pPr>
              <a:defRPr/>
            </a:pPr>
            <a:fld id="{5BCF8EF5-2BBC-45A2-B4E2-866159ADE6DE}"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0837790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chemeClr val="bg1">
                <a:lumMod val="85000"/>
              </a:schemeClr>
            </a:gs>
          </a:gsLst>
          <a:lin ang="162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190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29" r:id="rId3"/>
    <p:sldLayoutId id="2147483730" r:id="rId4"/>
  </p:sldLayoutIdLst>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xStyles>
    <p:titleStyle>
      <a:lvl1pPr algn="l" defTabSz="815002" rtl="0" eaLnBrk="0" fontAlgn="base" hangingPunct="0">
        <a:spcBef>
          <a:spcPct val="0"/>
        </a:spcBef>
        <a:spcAft>
          <a:spcPct val="0"/>
        </a:spcAft>
        <a:defRPr sz="3400" b="1">
          <a:solidFill>
            <a:srgbClr val="FFFF00"/>
          </a:solidFill>
          <a:latin typeface="+mj-lt"/>
          <a:ea typeface="+mj-ea"/>
          <a:cs typeface="ＭＳ Ｐゴシック"/>
        </a:defRPr>
      </a:lvl1pPr>
      <a:lvl2pPr algn="l" defTabSz="815002"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2pPr>
      <a:lvl3pPr algn="l" defTabSz="815002"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3pPr>
      <a:lvl4pPr algn="l" defTabSz="815002"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4pPr>
      <a:lvl5pPr algn="l" defTabSz="815002"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5pPr>
      <a:lvl6pPr marL="502624" algn="l" defTabSz="815002" rtl="0" fontAlgn="base">
        <a:spcBef>
          <a:spcPct val="0"/>
        </a:spcBef>
        <a:spcAft>
          <a:spcPct val="0"/>
        </a:spcAft>
        <a:defRPr sz="3400" b="1">
          <a:solidFill>
            <a:srgbClr val="FFFF00"/>
          </a:solidFill>
          <a:latin typeface="Arial" pitchFamily="34" charset="0"/>
          <a:ea typeface="ＭＳ Ｐゴシック" pitchFamily="34" charset="-128"/>
        </a:defRPr>
      </a:lvl6pPr>
      <a:lvl7pPr marL="1005229" algn="l" defTabSz="815002" rtl="0" fontAlgn="base">
        <a:spcBef>
          <a:spcPct val="0"/>
        </a:spcBef>
        <a:spcAft>
          <a:spcPct val="0"/>
        </a:spcAft>
        <a:defRPr sz="3400" b="1">
          <a:solidFill>
            <a:srgbClr val="FFFF00"/>
          </a:solidFill>
          <a:latin typeface="Arial" pitchFamily="34" charset="0"/>
          <a:ea typeface="ＭＳ Ｐゴシック" pitchFamily="34" charset="-128"/>
        </a:defRPr>
      </a:lvl7pPr>
      <a:lvl8pPr marL="1507832" algn="l" defTabSz="815002" rtl="0" fontAlgn="base">
        <a:spcBef>
          <a:spcPct val="0"/>
        </a:spcBef>
        <a:spcAft>
          <a:spcPct val="0"/>
        </a:spcAft>
        <a:defRPr sz="3400" b="1">
          <a:solidFill>
            <a:srgbClr val="FFFF00"/>
          </a:solidFill>
          <a:latin typeface="Arial" pitchFamily="34" charset="0"/>
          <a:ea typeface="ＭＳ Ｐゴシック" pitchFamily="34" charset="-128"/>
        </a:defRPr>
      </a:lvl8pPr>
      <a:lvl9pPr marL="2010467" algn="l" defTabSz="815002" rtl="0" fontAlgn="base">
        <a:spcBef>
          <a:spcPct val="0"/>
        </a:spcBef>
        <a:spcAft>
          <a:spcPct val="0"/>
        </a:spcAft>
        <a:defRPr sz="3400" b="1">
          <a:solidFill>
            <a:srgbClr val="FFFF00"/>
          </a:solidFill>
          <a:latin typeface="Arial" pitchFamily="34" charset="0"/>
          <a:ea typeface="ＭＳ Ｐゴシック" pitchFamily="34" charset="-128"/>
        </a:defRPr>
      </a:lvl9pPr>
    </p:titleStyle>
    <p:bodyStyle>
      <a:lvl1pPr marL="188477" indent="-188477" algn="l" defTabSz="815002" rtl="0" eaLnBrk="0" fontAlgn="base" hangingPunct="0">
        <a:lnSpc>
          <a:spcPct val="95000"/>
        </a:lnSpc>
        <a:spcBef>
          <a:spcPct val="5000"/>
        </a:spcBef>
        <a:spcAft>
          <a:spcPct val="0"/>
        </a:spcAft>
        <a:buClr>
          <a:srgbClr val="FFFF66"/>
        </a:buClr>
        <a:buSzPct val="130000"/>
        <a:buChar char="•"/>
        <a:defRPr sz="3500">
          <a:solidFill>
            <a:schemeClr val="bg1"/>
          </a:solidFill>
          <a:latin typeface="+mn-lt"/>
          <a:ea typeface="+mn-ea"/>
          <a:cs typeface="ＭＳ Ｐゴシック"/>
        </a:defRPr>
      </a:lvl1pPr>
      <a:lvl2pPr marL="376964" indent="-62834" algn="l" defTabSz="815002" rtl="0" eaLnBrk="0" fontAlgn="base" hangingPunct="0">
        <a:lnSpc>
          <a:spcPct val="95000"/>
        </a:lnSpc>
        <a:spcBef>
          <a:spcPct val="5000"/>
        </a:spcBef>
        <a:spcAft>
          <a:spcPct val="0"/>
        </a:spcAft>
        <a:buClr>
          <a:srgbClr val="FFFF66"/>
        </a:buClr>
        <a:buSzPct val="130000"/>
        <a:buChar char="•"/>
        <a:defRPr sz="1800">
          <a:solidFill>
            <a:schemeClr val="bg1"/>
          </a:solidFill>
          <a:latin typeface="+mn-lt"/>
          <a:ea typeface="+mn-ea"/>
          <a:cs typeface="ＭＳ Ｐゴシック"/>
        </a:defRPr>
      </a:lvl2pPr>
      <a:lvl3pPr marL="1174519" indent="-310650" algn="l" defTabSz="815002"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mn-ea"/>
          <a:cs typeface="ＭＳ Ｐゴシック"/>
        </a:defRPr>
      </a:lvl3pPr>
      <a:lvl4pPr marL="1598595" indent="-298427" algn="l" defTabSz="815002"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mn-ea"/>
          <a:cs typeface="ＭＳ Ｐゴシック"/>
        </a:defRPr>
      </a:lvl4pPr>
      <a:lvl5pPr marL="2034885" indent="-310650" algn="l" defTabSz="815002"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mn-ea"/>
          <a:cs typeface="ＭＳ Ｐゴシック"/>
        </a:defRPr>
      </a:lvl5pPr>
      <a:lvl6pPr marL="2537511" indent="-310650" algn="l" defTabSz="815002"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6pPr>
      <a:lvl7pPr marL="3040132" indent="-310650" algn="l" defTabSz="815002"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7pPr>
      <a:lvl8pPr marL="3542741" indent="-310650" algn="l" defTabSz="815002"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8pPr>
      <a:lvl9pPr marL="4045357" indent="-310650" algn="l" defTabSz="815002"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9pPr>
    </p:bodyStyle>
    <p:otherStyle>
      <a:defPPr>
        <a:defRPr lang="en-US"/>
      </a:defPPr>
      <a:lvl1pPr marL="0" algn="l" defTabSz="1005229" rtl="0" eaLnBrk="1" latinLnBrk="0" hangingPunct="1">
        <a:defRPr sz="2000" kern="1200">
          <a:solidFill>
            <a:schemeClr val="tx1"/>
          </a:solidFill>
          <a:latin typeface="+mn-lt"/>
          <a:ea typeface="+mn-ea"/>
          <a:cs typeface="+mn-cs"/>
        </a:defRPr>
      </a:lvl1pPr>
      <a:lvl2pPr marL="502624" algn="l" defTabSz="1005229" rtl="0" eaLnBrk="1" latinLnBrk="0" hangingPunct="1">
        <a:defRPr sz="2000" kern="1200">
          <a:solidFill>
            <a:schemeClr val="tx1"/>
          </a:solidFill>
          <a:latin typeface="+mn-lt"/>
          <a:ea typeface="+mn-ea"/>
          <a:cs typeface="+mn-cs"/>
        </a:defRPr>
      </a:lvl2pPr>
      <a:lvl3pPr marL="1005229" algn="l" defTabSz="1005229" rtl="0" eaLnBrk="1" latinLnBrk="0" hangingPunct="1">
        <a:defRPr sz="2000" kern="1200">
          <a:solidFill>
            <a:schemeClr val="tx1"/>
          </a:solidFill>
          <a:latin typeface="+mn-lt"/>
          <a:ea typeface="+mn-ea"/>
          <a:cs typeface="+mn-cs"/>
        </a:defRPr>
      </a:lvl3pPr>
      <a:lvl4pPr marL="1507832" algn="l" defTabSz="1005229" rtl="0" eaLnBrk="1" latinLnBrk="0" hangingPunct="1">
        <a:defRPr sz="2000" kern="1200">
          <a:solidFill>
            <a:schemeClr val="tx1"/>
          </a:solidFill>
          <a:latin typeface="+mn-lt"/>
          <a:ea typeface="+mn-ea"/>
          <a:cs typeface="+mn-cs"/>
        </a:defRPr>
      </a:lvl4pPr>
      <a:lvl5pPr marL="2010467" algn="l" defTabSz="1005229" rtl="0" eaLnBrk="1" latinLnBrk="0" hangingPunct="1">
        <a:defRPr sz="2000" kern="1200">
          <a:solidFill>
            <a:schemeClr val="tx1"/>
          </a:solidFill>
          <a:latin typeface="+mn-lt"/>
          <a:ea typeface="+mn-ea"/>
          <a:cs typeface="+mn-cs"/>
        </a:defRPr>
      </a:lvl5pPr>
      <a:lvl6pPr marL="2513079" algn="l" defTabSz="1005229" rtl="0" eaLnBrk="1" latinLnBrk="0" hangingPunct="1">
        <a:defRPr sz="2000" kern="1200">
          <a:solidFill>
            <a:schemeClr val="tx1"/>
          </a:solidFill>
          <a:latin typeface="+mn-lt"/>
          <a:ea typeface="+mn-ea"/>
          <a:cs typeface="+mn-cs"/>
        </a:defRPr>
      </a:lvl6pPr>
      <a:lvl7pPr marL="3015687" algn="l" defTabSz="1005229" rtl="0" eaLnBrk="1" latinLnBrk="0" hangingPunct="1">
        <a:defRPr sz="2000" kern="1200">
          <a:solidFill>
            <a:schemeClr val="tx1"/>
          </a:solidFill>
          <a:latin typeface="+mn-lt"/>
          <a:ea typeface="+mn-ea"/>
          <a:cs typeface="+mn-cs"/>
        </a:defRPr>
      </a:lvl7pPr>
      <a:lvl8pPr marL="3518312" algn="l" defTabSz="1005229" rtl="0" eaLnBrk="1" latinLnBrk="0" hangingPunct="1">
        <a:defRPr sz="2000" kern="1200">
          <a:solidFill>
            <a:schemeClr val="tx1"/>
          </a:solidFill>
          <a:latin typeface="+mn-lt"/>
          <a:ea typeface="+mn-ea"/>
          <a:cs typeface="+mn-cs"/>
        </a:defRPr>
      </a:lvl8pPr>
      <a:lvl9pPr marL="4020927" algn="l" defTabSz="1005229"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85000"/>
              </a:schemeClr>
            </a:gs>
            <a:gs pos="77000">
              <a:schemeClr val="bg1">
                <a:lumMod val="95000"/>
              </a:schemeClr>
            </a:gs>
          </a:gsLst>
          <a:lin ang="5400000" scaled="0"/>
          <a:tileRect/>
        </a:gradFill>
        <a:effectLst/>
      </p:bgPr>
    </p:bg>
    <p:spTree>
      <p:nvGrpSpPr>
        <p:cNvPr id="1" name=""/>
        <p:cNvGrpSpPr/>
        <p:nvPr/>
      </p:nvGrpSpPr>
      <p:grpSpPr>
        <a:xfrm>
          <a:off x="0" y="0"/>
          <a:ext cx="0" cy="0"/>
          <a:chOff x="0" y="0"/>
          <a:chExt cx="0" cy="0"/>
        </a:xfrm>
      </p:grpSpPr>
      <p:sp>
        <p:nvSpPr>
          <p:cNvPr id="2" name="Date Placeholder 3"/>
          <p:cNvSpPr>
            <a:spLocks noGrp="1"/>
          </p:cNvSpPr>
          <p:nvPr>
            <p:ph type="dt" sz="half" idx="2"/>
          </p:nvPr>
        </p:nvSpPr>
        <p:spPr bwMode="auto">
          <a:xfrm>
            <a:off x="457896" y="4766777"/>
            <a:ext cx="2133716" cy="273832"/>
          </a:xfrm>
          <a:prstGeom prst="rect">
            <a:avLst/>
          </a:prstGeom>
          <a:noFill/>
          <a:ln w="9525">
            <a:noFill/>
            <a:miter lim="800000"/>
            <a:headEnd/>
            <a:tailEnd/>
          </a:ln>
        </p:spPr>
        <p:txBody>
          <a:bodyPr vert="horz" wrap="square" lIns="69019" tIns="34712" rIns="69019" bIns="34712" numCol="1" anchor="t" anchorCtr="0" compatLnSpc="1">
            <a:prstTxWarp prst="textNoShape">
              <a:avLst/>
            </a:prstTxWarp>
          </a:bodyPr>
          <a:lstStyle>
            <a:lvl1pPr algn="l">
              <a:defRPr>
                <a:ea typeface="ＭＳ Ｐゴシック" pitchFamily="34" charset="-128"/>
                <a:cs typeface="+mn-cs"/>
              </a:defRPr>
            </a:lvl1pPr>
          </a:lstStyle>
          <a:p>
            <a:pPr defTabSz="690927" fontAlgn="base">
              <a:spcBef>
                <a:spcPct val="0"/>
              </a:spcBef>
              <a:spcAft>
                <a:spcPct val="0"/>
              </a:spcAft>
              <a:defRPr/>
            </a:pPr>
            <a:fld id="{2544057C-4636-455F-B0F3-DBA9BC6871D1}" type="datetimeFigureOut">
              <a:rPr lang="en-US" sz="1500" smtClean="0">
                <a:solidFill>
                  <a:srgbClr val="103154"/>
                </a:solidFill>
                <a:latin typeface="Corbel" pitchFamily="34" charset="0"/>
              </a:rPr>
              <a:pPr defTabSz="690927" fontAlgn="base">
                <a:spcBef>
                  <a:spcPct val="0"/>
                </a:spcBef>
                <a:spcAft>
                  <a:spcPct val="0"/>
                </a:spcAft>
                <a:defRPr/>
              </a:pPr>
              <a:t>7/16/24</a:t>
            </a:fld>
            <a:endParaRPr lang="en-US" sz="1500" dirty="0">
              <a:solidFill>
                <a:srgbClr val="103154"/>
              </a:solidFill>
              <a:latin typeface="Corbel" pitchFamily="34" charset="0"/>
            </a:endParaRPr>
          </a:p>
        </p:txBody>
      </p:sp>
      <p:sp>
        <p:nvSpPr>
          <p:cNvPr id="3" name="Footer Placeholder 4"/>
          <p:cNvSpPr>
            <a:spLocks noGrp="1"/>
          </p:cNvSpPr>
          <p:nvPr>
            <p:ph type="ftr" sz="quarter" idx="3"/>
          </p:nvPr>
        </p:nvSpPr>
        <p:spPr bwMode="auto">
          <a:xfrm>
            <a:off x="3125247" y="4766777"/>
            <a:ext cx="2895134" cy="273832"/>
          </a:xfrm>
          <a:prstGeom prst="rect">
            <a:avLst/>
          </a:prstGeom>
          <a:noFill/>
          <a:ln w="9525">
            <a:noFill/>
            <a:miter lim="800000"/>
            <a:headEnd/>
            <a:tailEnd/>
          </a:ln>
        </p:spPr>
        <p:txBody>
          <a:bodyPr vert="horz" wrap="square" lIns="69019" tIns="34712" rIns="69019" bIns="34712" numCol="1" anchor="t" anchorCtr="0" compatLnSpc="1">
            <a:prstTxWarp prst="textNoShape">
              <a:avLst/>
            </a:prstTxWarp>
          </a:bodyPr>
          <a:lstStyle>
            <a:lvl1pPr algn="l" defTabSz="690971" fontAlgn="auto">
              <a:spcBef>
                <a:spcPts val="0"/>
              </a:spcBef>
              <a:spcAft>
                <a:spcPts val="0"/>
              </a:spcAft>
              <a:defRPr>
                <a:latin typeface="+mn-lt"/>
                <a:ea typeface="+mn-ea"/>
                <a:cs typeface="+mn-cs"/>
              </a:defRPr>
            </a:lvl1pPr>
          </a:lstStyle>
          <a:p>
            <a:pPr>
              <a:defRPr/>
            </a:pPr>
            <a:endParaRPr lang="en-US" sz="1500" dirty="0">
              <a:solidFill>
                <a:srgbClr val="103154"/>
              </a:solidFill>
            </a:endParaRPr>
          </a:p>
        </p:txBody>
      </p:sp>
      <p:sp>
        <p:nvSpPr>
          <p:cNvPr id="4" name="Slide Number Placeholder 5"/>
          <p:cNvSpPr>
            <a:spLocks noGrp="1"/>
          </p:cNvSpPr>
          <p:nvPr>
            <p:ph type="sldNum" sz="quarter" idx="4"/>
          </p:nvPr>
        </p:nvSpPr>
        <p:spPr bwMode="auto">
          <a:xfrm>
            <a:off x="6554975" y="4766777"/>
            <a:ext cx="2133718" cy="273832"/>
          </a:xfrm>
          <a:prstGeom prst="rect">
            <a:avLst/>
          </a:prstGeom>
          <a:noFill/>
          <a:ln w="9525">
            <a:noFill/>
            <a:miter lim="800000"/>
            <a:headEnd/>
            <a:tailEnd/>
          </a:ln>
        </p:spPr>
        <p:txBody>
          <a:bodyPr vert="horz" wrap="square" lIns="69019" tIns="34712" rIns="69019" bIns="34712" numCol="1" anchor="t" anchorCtr="0" compatLnSpc="1">
            <a:prstTxWarp prst="textNoShape">
              <a:avLst/>
            </a:prstTxWarp>
          </a:bodyPr>
          <a:lstStyle>
            <a:lvl1pPr algn="l">
              <a:defRPr>
                <a:ea typeface="ＭＳ Ｐゴシック" pitchFamily="34" charset="-128"/>
                <a:cs typeface="+mn-cs"/>
              </a:defRPr>
            </a:lvl1pPr>
          </a:lstStyle>
          <a:p>
            <a:pPr defTabSz="690927" fontAlgn="base">
              <a:spcBef>
                <a:spcPct val="0"/>
              </a:spcBef>
              <a:spcAft>
                <a:spcPct val="0"/>
              </a:spcAft>
              <a:defRPr/>
            </a:pPr>
            <a:fld id="{B61EBE1B-DF7B-4167-ADFC-EDB70C399FF6}" type="slidenum">
              <a:rPr lang="en-US" sz="1500" smtClean="0">
                <a:solidFill>
                  <a:srgbClr val="103154"/>
                </a:solidFill>
                <a:latin typeface="Corbel" pitchFamily="34" charset="0"/>
              </a:rPr>
              <a:pPr defTabSz="690927" fontAlgn="base">
                <a:spcBef>
                  <a:spcPct val="0"/>
                </a:spcBef>
                <a:spcAft>
                  <a:spcPct val="0"/>
                </a:spcAft>
                <a:defRPr/>
              </a:pPr>
              <a:t>‹#›</a:t>
            </a:fld>
            <a:endParaRPr lang="en-US" sz="1500" dirty="0">
              <a:solidFill>
                <a:srgbClr val="103154"/>
              </a:solidFill>
              <a:latin typeface="Corbel" pitchFamily="34" charset="0"/>
            </a:endParaRPr>
          </a:p>
        </p:txBody>
      </p:sp>
      <p:sp>
        <p:nvSpPr>
          <p:cNvPr id="2053" name="Rectangle 5"/>
          <p:cNvSpPr>
            <a:spLocks noGrp="1" noChangeArrowheads="1"/>
          </p:cNvSpPr>
          <p:nvPr>
            <p:ph type="title"/>
          </p:nvPr>
        </p:nvSpPr>
        <p:spPr bwMode="auto">
          <a:xfrm>
            <a:off x="0" y="4"/>
            <a:ext cx="9144000" cy="1063933"/>
          </a:xfrm>
          <a:prstGeom prst="rect">
            <a:avLst/>
          </a:prstGeom>
          <a:solidFill>
            <a:schemeClr val="tx1"/>
          </a:solidFill>
          <a:ln w="9525" algn="ctr">
            <a:noFill/>
            <a:miter lim="800000"/>
            <a:headEnd/>
            <a:tailEnd/>
          </a:ln>
        </p:spPr>
        <p:txBody>
          <a:bodyPr vert="horz" wrap="square" lIns="84927" tIns="42429" rIns="84927" bIns="42429" numCol="1" anchor="ctr" anchorCtr="0" compatLnSpc="1">
            <a:prstTxWarp prst="textNoShape">
              <a:avLst/>
            </a:prstTxWarp>
          </a:bodyPr>
          <a:lstStyle/>
          <a:p>
            <a:pPr lvl="0"/>
            <a:r>
              <a:rPr lang="en-US"/>
              <a:t>Click to edit Master title style</a:t>
            </a:r>
          </a:p>
        </p:txBody>
      </p:sp>
      <p:sp>
        <p:nvSpPr>
          <p:cNvPr id="2054" name="Rectangle 6"/>
          <p:cNvSpPr>
            <a:spLocks noGrp="1" noChangeArrowheads="1"/>
          </p:cNvSpPr>
          <p:nvPr>
            <p:ph type="body" idx="1"/>
          </p:nvPr>
        </p:nvSpPr>
        <p:spPr bwMode="auto">
          <a:xfrm>
            <a:off x="456872" y="1199976"/>
            <a:ext cx="8230300" cy="3394116"/>
          </a:xfrm>
          <a:prstGeom prst="rect">
            <a:avLst/>
          </a:prstGeom>
          <a:noFill/>
          <a:ln w="9525">
            <a:noFill/>
            <a:miter lim="800000"/>
            <a:headEnd/>
            <a:tailEnd/>
          </a:ln>
        </p:spPr>
        <p:txBody>
          <a:bodyPr vert="horz" wrap="square" lIns="84927" tIns="42429" rIns="84927" bIns="424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7308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xStyles>
    <p:titleStyle>
      <a:lvl1pPr algn="l" defTabSz="690927" rtl="0" eaLnBrk="0" fontAlgn="base" hangingPunct="0">
        <a:spcBef>
          <a:spcPct val="0"/>
        </a:spcBef>
        <a:spcAft>
          <a:spcPct val="0"/>
        </a:spcAft>
        <a:defRPr sz="3200" b="1">
          <a:solidFill>
            <a:srgbClr val="FFFF00"/>
          </a:solidFill>
          <a:latin typeface="+mj-lt"/>
          <a:ea typeface="+mj-ea"/>
          <a:cs typeface="ＭＳ Ｐゴシック"/>
        </a:defRPr>
      </a:lvl1pPr>
      <a:lvl2pPr algn="l" defTabSz="690927" rtl="0" eaLnBrk="0" fontAlgn="base" hangingPunct="0">
        <a:spcBef>
          <a:spcPct val="0"/>
        </a:spcBef>
        <a:spcAft>
          <a:spcPct val="0"/>
        </a:spcAft>
        <a:defRPr sz="3200" b="1">
          <a:solidFill>
            <a:srgbClr val="FFFF00"/>
          </a:solidFill>
          <a:latin typeface="Arial" pitchFamily="34" charset="0"/>
          <a:ea typeface="ＭＳ Ｐゴシック" pitchFamily="34" charset="-128"/>
          <a:cs typeface="ＭＳ Ｐゴシック"/>
        </a:defRPr>
      </a:lvl2pPr>
      <a:lvl3pPr algn="l" defTabSz="690927" rtl="0" eaLnBrk="0" fontAlgn="base" hangingPunct="0">
        <a:spcBef>
          <a:spcPct val="0"/>
        </a:spcBef>
        <a:spcAft>
          <a:spcPct val="0"/>
        </a:spcAft>
        <a:defRPr sz="3200" b="1">
          <a:solidFill>
            <a:srgbClr val="FFFF00"/>
          </a:solidFill>
          <a:latin typeface="Arial" pitchFamily="34" charset="0"/>
          <a:ea typeface="ＭＳ Ｐゴシック" pitchFamily="34" charset="-128"/>
          <a:cs typeface="ＭＳ Ｐゴシック"/>
        </a:defRPr>
      </a:lvl3pPr>
      <a:lvl4pPr algn="l" defTabSz="690927" rtl="0" eaLnBrk="0" fontAlgn="base" hangingPunct="0">
        <a:spcBef>
          <a:spcPct val="0"/>
        </a:spcBef>
        <a:spcAft>
          <a:spcPct val="0"/>
        </a:spcAft>
        <a:defRPr sz="3200" b="1">
          <a:solidFill>
            <a:srgbClr val="FFFF00"/>
          </a:solidFill>
          <a:latin typeface="Arial" pitchFamily="34" charset="0"/>
          <a:ea typeface="ＭＳ Ｐゴシック" pitchFamily="34" charset="-128"/>
          <a:cs typeface="ＭＳ Ｐゴシック"/>
        </a:defRPr>
      </a:lvl4pPr>
      <a:lvl5pPr algn="l" defTabSz="690927" rtl="0" eaLnBrk="0" fontAlgn="base" hangingPunct="0">
        <a:spcBef>
          <a:spcPct val="0"/>
        </a:spcBef>
        <a:spcAft>
          <a:spcPct val="0"/>
        </a:spcAft>
        <a:defRPr sz="3200" b="1">
          <a:solidFill>
            <a:srgbClr val="FFFF00"/>
          </a:solidFill>
          <a:latin typeface="Arial" pitchFamily="34" charset="0"/>
          <a:ea typeface="ＭＳ Ｐゴシック" pitchFamily="34" charset="-128"/>
          <a:cs typeface="ＭＳ Ｐゴシック"/>
        </a:defRPr>
      </a:lvl5pPr>
      <a:lvl6pPr marL="426304" algn="l" defTabSz="690927" rtl="0" fontAlgn="base">
        <a:spcBef>
          <a:spcPct val="0"/>
        </a:spcBef>
        <a:spcAft>
          <a:spcPct val="0"/>
        </a:spcAft>
        <a:defRPr sz="3200" b="1">
          <a:solidFill>
            <a:srgbClr val="FFFF00"/>
          </a:solidFill>
          <a:latin typeface="Arial" pitchFamily="34" charset="0"/>
          <a:ea typeface="ＭＳ Ｐゴシック" pitchFamily="34" charset="-128"/>
        </a:defRPr>
      </a:lvl6pPr>
      <a:lvl7pPr marL="852527" algn="l" defTabSz="690927" rtl="0" fontAlgn="base">
        <a:spcBef>
          <a:spcPct val="0"/>
        </a:spcBef>
        <a:spcAft>
          <a:spcPct val="0"/>
        </a:spcAft>
        <a:defRPr sz="3200" b="1">
          <a:solidFill>
            <a:srgbClr val="FFFF00"/>
          </a:solidFill>
          <a:latin typeface="Arial" pitchFamily="34" charset="0"/>
          <a:ea typeface="ＭＳ Ｐゴシック" pitchFamily="34" charset="-128"/>
        </a:defRPr>
      </a:lvl7pPr>
      <a:lvl8pPr marL="1278871" algn="l" defTabSz="690927" rtl="0" fontAlgn="base">
        <a:spcBef>
          <a:spcPct val="0"/>
        </a:spcBef>
        <a:spcAft>
          <a:spcPct val="0"/>
        </a:spcAft>
        <a:defRPr sz="3200" b="1">
          <a:solidFill>
            <a:srgbClr val="FFFF00"/>
          </a:solidFill>
          <a:latin typeface="Arial" pitchFamily="34" charset="0"/>
          <a:ea typeface="ＭＳ Ｐゴシック" pitchFamily="34" charset="-128"/>
        </a:defRPr>
      </a:lvl8pPr>
      <a:lvl9pPr marL="1705029" algn="l" defTabSz="690927" rtl="0" fontAlgn="base">
        <a:spcBef>
          <a:spcPct val="0"/>
        </a:spcBef>
        <a:spcAft>
          <a:spcPct val="0"/>
        </a:spcAft>
        <a:defRPr sz="3200" b="1">
          <a:solidFill>
            <a:srgbClr val="FFFF00"/>
          </a:solidFill>
          <a:latin typeface="Arial" pitchFamily="34" charset="0"/>
          <a:ea typeface="ＭＳ Ｐゴシック" pitchFamily="34" charset="-128"/>
        </a:defRPr>
      </a:lvl9pPr>
    </p:titleStyle>
    <p:bodyStyle>
      <a:lvl1pPr marL="159839" indent="-159839" algn="l" defTabSz="690927" rtl="0" eaLnBrk="0" fontAlgn="base" hangingPunct="0">
        <a:lnSpc>
          <a:spcPct val="95000"/>
        </a:lnSpc>
        <a:spcBef>
          <a:spcPct val="5000"/>
        </a:spcBef>
        <a:spcAft>
          <a:spcPct val="0"/>
        </a:spcAft>
        <a:buClr>
          <a:srgbClr val="FFFF66"/>
        </a:buClr>
        <a:buSzPct val="130000"/>
        <a:buChar char="•"/>
        <a:defRPr sz="3600">
          <a:solidFill>
            <a:schemeClr val="bg1"/>
          </a:solidFill>
          <a:latin typeface="+mn-lt"/>
          <a:ea typeface="+mn-ea"/>
          <a:cs typeface="ＭＳ Ｐゴシック"/>
        </a:defRPr>
      </a:lvl1pPr>
      <a:lvl2pPr marL="319834" indent="-53429" algn="l" defTabSz="690927" rtl="0" eaLnBrk="0" fontAlgn="base" hangingPunct="0">
        <a:lnSpc>
          <a:spcPct val="95000"/>
        </a:lnSpc>
        <a:spcBef>
          <a:spcPct val="5000"/>
        </a:spcBef>
        <a:spcAft>
          <a:spcPct val="0"/>
        </a:spcAft>
        <a:buClr>
          <a:srgbClr val="FFFF66"/>
        </a:buClr>
        <a:buSzPct val="130000"/>
        <a:buChar char="•"/>
        <a:defRPr sz="1800">
          <a:solidFill>
            <a:schemeClr val="bg1"/>
          </a:solidFill>
          <a:latin typeface="+mn-lt"/>
          <a:ea typeface="+mn-ea"/>
          <a:cs typeface="ＭＳ Ｐゴシック"/>
        </a:defRPr>
      </a:lvl2pPr>
      <a:lvl3pPr marL="995990" indent="-263416" algn="l" defTabSz="690927" rtl="0" eaLnBrk="0" fontAlgn="base" hangingPunct="0">
        <a:lnSpc>
          <a:spcPct val="95000"/>
        </a:lnSpc>
        <a:spcBef>
          <a:spcPct val="5000"/>
        </a:spcBef>
        <a:spcAft>
          <a:spcPct val="0"/>
        </a:spcAft>
        <a:buClr>
          <a:srgbClr val="FFFF66"/>
        </a:buClr>
        <a:buSzPct val="130000"/>
        <a:buChar char="•"/>
        <a:defRPr sz="1500">
          <a:solidFill>
            <a:schemeClr val="bg1"/>
          </a:solidFill>
          <a:latin typeface="+mn-lt"/>
          <a:ea typeface="+mn-ea"/>
          <a:cs typeface="ＭＳ Ｐゴシック"/>
        </a:defRPr>
      </a:lvl3pPr>
      <a:lvl4pPr marL="1355783" indent="-253288" algn="l" defTabSz="690927" rtl="0" eaLnBrk="0" fontAlgn="base" hangingPunct="0">
        <a:lnSpc>
          <a:spcPct val="95000"/>
        </a:lnSpc>
        <a:spcBef>
          <a:spcPct val="5000"/>
        </a:spcBef>
        <a:spcAft>
          <a:spcPct val="0"/>
        </a:spcAft>
        <a:buClr>
          <a:srgbClr val="FFFF66"/>
        </a:buClr>
        <a:buSzPct val="130000"/>
        <a:buChar char="•"/>
        <a:defRPr sz="1500">
          <a:solidFill>
            <a:schemeClr val="bg1"/>
          </a:solidFill>
          <a:latin typeface="+mn-lt"/>
          <a:ea typeface="+mn-ea"/>
          <a:cs typeface="ＭＳ Ｐゴシック"/>
        </a:defRPr>
      </a:lvl4pPr>
      <a:lvl5pPr marL="1725906" indent="-263416" algn="l" defTabSz="690927" rtl="0" eaLnBrk="0" fontAlgn="base" hangingPunct="0">
        <a:lnSpc>
          <a:spcPct val="95000"/>
        </a:lnSpc>
        <a:spcBef>
          <a:spcPct val="5000"/>
        </a:spcBef>
        <a:spcAft>
          <a:spcPct val="0"/>
        </a:spcAft>
        <a:buClr>
          <a:srgbClr val="FFFF66"/>
        </a:buClr>
        <a:buSzPct val="130000"/>
        <a:buChar char="•"/>
        <a:defRPr sz="1500">
          <a:solidFill>
            <a:schemeClr val="bg1"/>
          </a:solidFill>
          <a:latin typeface="+mn-lt"/>
          <a:ea typeface="+mn-ea"/>
          <a:cs typeface="ＭＳ Ｐゴシック"/>
        </a:defRPr>
      </a:lvl5pPr>
      <a:lvl6pPr marL="2152120" indent="-263416" algn="l" defTabSz="690927" rtl="0" fontAlgn="base">
        <a:lnSpc>
          <a:spcPct val="95000"/>
        </a:lnSpc>
        <a:spcBef>
          <a:spcPct val="5000"/>
        </a:spcBef>
        <a:spcAft>
          <a:spcPct val="0"/>
        </a:spcAft>
        <a:buClr>
          <a:srgbClr val="FFFF66"/>
        </a:buClr>
        <a:buSzPct val="130000"/>
        <a:buChar char="•"/>
        <a:defRPr sz="1500">
          <a:solidFill>
            <a:schemeClr val="bg1"/>
          </a:solidFill>
          <a:latin typeface="+mn-lt"/>
          <a:ea typeface="+mn-ea"/>
        </a:defRPr>
      </a:lvl6pPr>
      <a:lvl7pPr marL="2578301" indent="-263416" algn="l" defTabSz="690927" rtl="0" fontAlgn="base">
        <a:lnSpc>
          <a:spcPct val="95000"/>
        </a:lnSpc>
        <a:spcBef>
          <a:spcPct val="5000"/>
        </a:spcBef>
        <a:spcAft>
          <a:spcPct val="0"/>
        </a:spcAft>
        <a:buClr>
          <a:srgbClr val="FFFF66"/>
        </a:buClr>
        <a:buSzPct val="130000"/>
        <a:buChar char="•"/>
        <a:defRPr sz="1500">
          <a:solidFill>
            <a:schemeClr val="bg1"/>
          </a:solidFill>
          <a:latin typeface="+mn-lt"/>
          <a:ea typeface="+mn-ea"/>
        </a:defRPr>
      </a:lvl7pPr>
      <a:lvl8pPr marL="3004630" indent="-263416" algn="l" defTabSz="690927" rtl="0" fontAlgn="base">
        <a:lnSpc>
          <a:spcPct val="95000"/>
        </a:lnSpc>
        <a:spcBef>
          <a:spcPct val="5000"/>
        </a:spcBef>
        <a:spcAft>
          <a:spcPct val="0"/>
        </a:spcAft>
        <a:buClr>
          <a:srgbClr val="FFFF66"/>
        </a:buClr>
        <a:buSzPct val="130000"/>
        <a:buChar char="•"/>
        <a:defRPr sz="1500">
          <a:solidFill>
            <a:schemeClr val="bg1"/>
          </a:solidFill>
          <a:latin typeface="+mn-lt"/>
          <a:ea typeface="+mn-ea"/>
        </a:defRPr>
      </a:lvl8pPr>
      <a:lvl9pPr marL="3430912" indent="-263416" algn="l" defTabSz="690927" rtl="0" fontAlgn="base">
        <a:lnSpc>
          <a:spcPct val="95000"/>
        </a:lnSpc>
        <a:spcBef>
          <a:spcPct val="5000"/>
        </a:spcBef>
        <a:spcAft>
          <a:spcPct val="0"/>
        </a:spcAft>
        <a:buClr>
          <a:srgbClr val="FFFF66"/>
        </a:buClr>
        <a:buSzPct val="130000"/>
        <a:buChar char="•"/>
        <a:defRPr sz="1500">
          <a:solidFill>
            <a:schemeClr val="bg1"/>
          </a:solidFill>
          <a:latin typeface="+mn-lt"/>
          <a:ea typeface="+mn-ea"/>
        </a:defRPr>
      </a:lvl9pPr>
    </p:bodyStyle>
    <p:otherStyle>
      <a:defPPr>
        <a:defRPr lang="en-US"/>
      </a:defPPr>
      <a:lvl1pPr marL="0" algn="l" defTabSz="852527" rtl="0" eaLnBrk="1" latinLnBrk="0" hangingPunct="1">
        <a:defRPr sz="1900" kern="1200">
          <a:solidFill>
            <a:schemeClr val="tx1"/>
          </a:solidFill>
          <a:latin typeface="+mn-lt"/>
          <a:ea typeface="+mn-ea"/>
          <a:cs typeface="+mn-cs"/>
        </a:defRPr>
      </a:lvl1pPr>
      <a:lvl2pPr marL="426304" algn="l" defTabSz="852527" rtl="0" eaLnBrk="1" latinLnBrk="0" hangingPunct="1">
        <a:defRPr sz="1900" kern="1200">
          <a:solidFill>
            <a:schemeClr val="tx1"/>
          </a:solidFill>
          <a:latin typeface="+mn-lt"/>
          <a:ea typeface="+mn-ea"/>
          <a:cs typeface="+mn-cs"/>
        </a:defRPr>
      </a:lvl2pPr>
      <a:lvl3pPr marL="852527" algn="l" defTabSz="852527" rtl="0" eaLnBrk="1" latinLnBrk="0" hangingPunct="1">
        <a:defRPr sz="1900" kern="1200">
          <a:solidFill>
            <a:schemeClr val="tx1"/>
          </a:solidFill>
          <a:latin typeface="+mn-lt"/>
          <a:ea typeface="+mn-ea"/>
          <a:cs typeface="+mn-cs"/>
        </a:defRPr>
      </a:lvl3pPr>
      <a:lvl4pPr marL="1278871" algn="l" defTabSz="852527" rtl="0" eaLnBrk="1" latinLnBrk="0" hangingPunct="1">
        <a:defRPr sz="1900" kern="1200">
          <a:solidFill>
            <a:schemeClr val="tx1"/>
          </a:solidFill>
          <a:latin typeface="+mn-lt"/>
          <a:ea typeface="+mn-ea"/>
          <a:cs typeface="+mn-cs"/>
        </a:defRPr>
      </a:lvl4pPr>
      <a:lvl5pPr marL="1705029" algn="l" defTabSz="852527" rtl="0" eaLnBrk="1" latinLnBrk="0" hangingPunct="1">
        <a:defRPr sz="1900" kern="1200">
          <a:solidFill>
            <a:schemeClr val="tx1"/>
          </a:solidFill>
          <a:latin typeface="+mn-lt"/>
          <a:ea typeface="+mn-ea"/>
          <a:cs typeface="+mn-cs"/>
        </a:defRPr>
      </a:lvl5pPr>
      <a:lvl6pPr marL="2131381" algn="l" defTabSz="852527" rtl="0" eaLnBrk="1" latinLnBrk="0" hangingPunct="1">
        <a:defRPr sz="1900" kern="1200">
          <a:solidFill>
            <a:schemeClr val="tx1"/>
          </a:solidFill>
          <a:latin typeface="+mn-lt"/>
          <a:ea typeface="+mn-ea"/>
          <a:cs typeface="+mn-cs"/>
        </a:defRPr>
      </a:lvl6pPr>
      <a:lvl7pPr marL="2557610" algn="l" defTabSz="852527" rtl="0" eaLnBrk="1" latinLnBrk="0" hangingPunct="1">
        <a:defRPr sz="1900" kern="1200">
          <a:solidFill>
            <a:schemeClr val="tx1"/>
          </a:solidFill>
          <a:latin typeface="+mn-lt"/>
          <a:ea typeface="+mn-ea"/>
          <a:cs typeface="+mn-cs"/>
        </a:defRPr>
      </a:lvl7pPr>
      <a:lvl8pPr marL="2983858" algn="l" defTabSz="852527" rtl="0" eaLnBrk="1" latinLnBrk="0" hangingPunct="1">
        <a:defRPr sz="1900" kern="1200">
          <a:solidFill>
            <a:schemeClr val="tx1"/>
          </a:solidFill>
          <a:latin typeface="+mn-lt"/>
          <a:ea typeface="+mn-ea"/>
          <a:cs typeface="+mn-cs"/>
        </a:defRPr>
      </a:lvl8pPr>
      <a:lvl9pPr marL="3410134" algn="l" defTabSz="85252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85000"/>
              </a:schemeClr>
            </a:gs>
            <a:gs pos="77000">
              <a:schemeClr val="bg1">
                <a:lumMod val="95000"/>
              </a:schemeClr>
            </a:gs>
          </a:gsLst>
          <a:lin ang="5400000" scaled="0"/>
          <a:tileRect/>
        </a:gradFill>
        <a:effectLst/>
      </p:bgPr>
    </p:bg>
    <p:spTree>
      <p:nvGrpSpPr>
        <p:cNvPr id="1" name=""/>
        <p:cNvGrpSpPr/>
        <p:nvPr/>
      </p:nvGrpSpPr>
      <p:grpSpPr>
        <a:xfrm>
          <a:off x="0" y="0"/>
          <a:ext cx="0" cy="0"/>
          <a:chOff x="0" y="0"/>
          <a:chExt cx="0" cy="0"/>
        </a:xfrm>
      </p:grpSpPr>
      <p:sp>
        <p:nvSpPr>
          <p:cNvPr id="2" name="Date Placeholder 3"/>
          <p:cNvSpPr>
            <a:spLocks noGrp="1"/>
          </p:cNvSpPr>
          <p:nvPr>
            <p:ph type="dt" sz="half" idx="2"/>
          </p:nvPr>
        </p:nvSpPr>
        <p:spPr bwMode="auto">
          <a:xfrm>
            <a:off x="456851" y="4766816"/>
            <a:ext cx="2133716" cy="273831"/>
          </a:xfrm>
          <a:prstGeom prst="rect">
            <a:avLst/>
          </a:prstGeom>
          <a:noFill/>
          <a:ln w="9525">
            <a:noFill/>
            <a:miter lim="800000"/>
            <a:headEnd/>
            <a:tailEnd/>
          </a:ln>
        </p:spPr>
        <p:txBody>
          <a:bodyPr vert="horz" wrap="square" lIns="74887" tIns="37808" rIns="74887" bIns="37808" numCol="1" anchor="t" anchorCtr="0" compatLnSpc="1">
            <a:prstTxWarp prst="textNoShape">
              <a:avLst/>
            </a:prstTxWarp>
          </a:bodyPr>
          <a:lstStyle>
            <a:lvl1pPr algn="l">
              <a:defRPr>
                <a:solidFill>
                  <a:srgbClr val="103154"/>
                </a:solidFill>
                <a:ea typeface="ＭＳ Ｐゴシック" pitchFamily="34" charset="-128"/>
                <a:cs typeface="+mn-cs"/>
              </a:defRPr>
            </a:lvl1pPr>
          </a:lstStyle>
          <a:p>
            <a:pPr defTabSz="750633" fontAlgn="base">
              <a:spcBef>
                <a:spcPct val="0"/>
              </a:spcBef>
              <a:spcAft>
                <a:spcPct val="0"/>
              </a:spcAft>
              <a:defRPr/>
            </a:pPr>
            <a:fld id="{B814CAE4-7F33-44D1-AE05-662692FB5C0A}" type="datetimeFigureOut">
              <a:rPr lang="en-US" sz="1700" smtClean="0">
                <a:latin typeface="Corbel" pitchFamily="34" charset="0"/>
              </a:rPr>
              <a:pPr defTabSz="750633" fontAlgn="base">
                <a:spcBef>
                  <a:spcPct val="0"/>
                </a:spcBef>
                <a:spcAft>
                  <a:spcPct val="0"/>
                </a:spcAft>
                <a:defRPr/>
              </a:pPr>
              <a:t>7/16/24</a:t>
            </a:fld>
            <a:endParaRPr lang="en-US" sz="1700">
              <a:latin typeface="Corbel" pitchFamily="34" charset="0"/>
            </a:endParaRPr>
          </a:p>
        </p:txBody>
      </p:sp>
      <p:sp>
        <p:nvSpPr>
          <p:cNvPr id="3" name="Footer Placeholder 4"/>
          <p:cNvSpPr>
            <a:spLocks noGrp="1"/>
          </p:cNvSpPr>
          <p:nvPr>
            <p:ph type="ftr" sz="quarter" idx="3"/>
          </p:nvPr>
        </p:nvSpPr>
        <p:spPr bwMode="auto">
          <a:xfrm>
            <a:off x="3126649" y="4766816"/>
            <a:ext cx="2895133" cy="273831"/>
          </a:xfrm>
          <a:prstGeom prst="rect">
            <a:avLst/>
          </a:prstGeom>
          <a:noFill/>
          <a:ln w="9525">
            <a:noFill/>
            <a:miter lim="800000"/>
            <a:headEnd/>
            <a:tailEnd/>
          </a:ln>
        </p:spPr>
        <p:txBody>
          <a:bodyPr vert="horz" wrap="square" lIns="74887" tIns="37808" rIns="74887" bIns="37808" numCol="1" anchor="t" anchorCtr="0" compatLnSpc="1">
            <a:prstTxWarp prst="textNoShape">
              <a:avLst/>
            </a:prstTxWarp>
          </a:bodyPr>
          <a:lstStyle>
            <a:lvl1pPr algn="l" defTabSz="750665" fontAlgn="auto">
              <a:spcBef>
                <a:spcPts val="0"/>
              </a:spcBef>
              <a:spcAft>
                <a:spcPts val="0"/>
              </a:spcAft>
              <a:defRPr>
                <a:solidFill>
                  <a:srgbClr val="103154"/>
                </a:solidFill>
                <a:latin typeface="+mn-lt"/>
                <a:ea typeface="+mn-ea"/>
                <a:cs typeface="+mn-cs"/>
              </a:defRPr>
            </a:lvl1pPr>
          </a:lstStyle>
          <a:p>
            <a:pPr>
              <a:defRPr/>
            </a:pPr>
            <a:endParaRPr lang="en-US" sz="1700"/>
          </a:p>
        </p:txBody>
      </p:sp>
      <p:sp>
        <p:nvSpPr>
          <p:cNvPr id="4" name="Slide Number Placeholder 5"/>
          <p:cNvSpPr>
            <a:spLocks noGrp="1"/>
          </p:cNvSpPr>
          <p:nvPr>
            <p:ph type="sldNum" sz="quarter" idx="4"/>
          </p:nvPr>
        </p:nvSpPr>
        <p:spPr bwMode="auto">
          <a:xfrm>
            <a:off x="6555648" y="4766816"/>
            <a:ext cx="2133717" cy="273831"/>
          </a:xfrm>
          <a:prstGeom prst="rect">
            <a:avLst/>
          </a:prstGeom>
          <a:noFill/>
          <a:ln w="9525">
            <a:noFill/>
            <a:miter lim="800000"/>
            <a:headEnd/>
            <a:tailEnd/>
          </a:ln>
        </p:spPr>
        <p:txBody>
          <a:bodyPr vert="horz" wrap="square" lIns="74887" tIns="37808" rIns="74887" bIns="37808" numCol="1" anchor="t" anchorCtr="0" compatLnSpc="1">
            <a:prstTxWarp prst="textNoShape">
              <a:avLst/>
            </a:prstTxWarp>
          </a:bodyPr>
          <a:lstStyle>
            <a:lvl1pPr algn="l">
              <a:defRPr>
                <a:solidFill>
                  <a:srgbClr val="103154"/>
                </a:solidFill>
                <a:ea typeface="ＭＳ Ｐゴシック" pitchFamily="34" charset="-128"/>
                <a:cs typeface="+mn-cs"/>
              </a:defRPr>
            </a:lvl1pPr>
          </a:lstStyle>
          <a:p>
            <a:pPr defTabSz="750633" fontAlgn="base">
              <a:spcBef>
                <a:spcPct val="0"/>
              </a:spcBef>
              <a:spcAft>
                <a:spcPct val="0"/>
              </a:spcAft>
              <a:defRPr/>
            </a:pPr>
            <a:fld id="{13DBBAE1-BB7B-4790-BDD1-0D515F50E676}" type="slidenum">
              <a:rPr lang="en-US" sz="1700" smtClean="0">
                <a:latin typeface="Corbel" pitchFamily="34" charset="0"/>
              </a:rPr>
              <a:pPr defTabSz="750633" fontAlgn="base">
                <a:spcBef>
                  <a:spcPct val="0"/>
                </a:spcBef>
                <a:spcAft>
                  <a:spcPct val="0"/>
                </a:spcAft>
                <a:defRPr/>
              </a:pPr>
              <a:t>‹#›</a:t>
            </a:fld>
            <a:endParaRPr lang="en-US" sz="1700">
              <a:latin typeface="Corbel" pitchFamily="34" charset="0"/>
            </a:endParaRPr>
          </a:p>
        </p:txBody>
      </p:sp>
      <p:sp>
        <p:nvSpPr>
          <p:cNvPr id="3077" name="Rectangle 5"/>
          <p:cNvSpPr>
            <a:spLocks noGrp="1" noChangeArrowheads="1"/>
          </p:cNvSpPr>
          <p:nvPr>
            <p:ph type="title"/>
          </p:nvPr>
        </p:nvSpPr>
        <p:spPr bwMode="auto">
          <a:xfrm>
            <a:off x="0" y="7"/>
            <a:ext cx="9144000" cy="106393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horz" wrap="square" lIns="92082" tIns="46068" rIns="92082" bIns="46068" numCol="1" anchor="ctr" anchorCtr="0" compatLnSpc="1">
            <a:prstTxWarp prst="textNoShape">
              <a:avLst/>
            </a:prstTxWarp>
          </a:bodyPr>
          <a:lstStyle/>
          <a:p>
            <a:pPr lvl="0"/>
            <a:r>
              <a:rPr lang="en-US" altLang="en-US"/>
              <a:t>Click to edit Master title style</a:t>
            </a:r>
          </a:p>
        </p:txBody>
      </p:sp>
      <p:sp>
        <p:nvSpPr>
          <p:cNvPr id="3078" name="Rectangle 6"/>
          <p:cNvSpPr>
            <a:spLocks noGrp="1" noChangeArrowheads="1"/>
          </p:cNvSpPr>
          <p:nvPr>
            <p:ph type="body" idx="1"/>
          </p:nvPr>
        </p:nvSpPr>
        <p:spPr bwMode="auto">
          <a:xfrm>
            <a:off x="456851" y="1202182"/>
            <a:ext cx="8230300" cy="339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82" tIns="46068" rIns="92082" bIns="4606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34096095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transition advClick="0" advTm="5000"/>
  <p:txStyles>
    <p:titleStyle>
      <a:lvl1pPr algn="l" defTabSz="750633" rtl="0" eaLnBrk="0" fontAlgn="base" hangingPunct="0">
        <a:spcBef>
          <a:spcPct val="0"/>
        </a:spcBef>
        <a:spcAft>
          <a:spcPct val="0"/>
        </a:spcAft>
        <a:defRPr sz="3400" b="1">
          <a:solidFill>
            <a:srgbClr val="FFFF00"/>
          </a:solidFill>
          <a:latin typeface="+mj-lt"/>
          <a:ea typeface="ＭＳ Ｐゴシック" pitchFamily="34" charset="-128"/>
          <a:cs typeface="ＭＳ Ｐゴシック"/>
        </a:defRPr>
      </a:lvl1pPr>
      <a:lvl2pPr algn="l" defTabSz="750633"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2pPr>
      <a:lvl3pPr algn="l" defTabSz="750633"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3pPr>
      <a:lvl4pPr algn="l" defTabSz="750633"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4pPr>
      <a:lvl5pPr algn="l" defTabSz="750633"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5pPr>
      <a:lvl6pPr marL="463436" algn="l" defTabSz="750633" rtl="0" fontAlgn="base">
        <a:spcBef>
          <a:spcPct val="0"/>
        </a:spcBef>
        <a:spcAft>
          <a:spcPct val="0"/>
        </a:spcAft>
        <a:defRPr sz="3400" b="1">
          <a:solidFill>
            <a:srgbClr val="FFFF00"/>
          </a:solidFill>
          <a:latin typeface="Arial" pitchFamily="34" charset="0"/>
          <a:ea typeface="ＭＳ Ｐゴシック" pitchFamily="34" charset="-128"/>
        </a:defRPr>
      </a:lvl6pPr>
      <a:lvl7pPr marL="926372" algn="l" defTabSz="750633" rtl="0" fontAlgn="base">
        <a:spcBef>
          <a:spcPct val="0"/>
        </a:spcBef>
        <a:spcAft>
          <a:spcPct val="0"/>
        </a:spcAft>
        <a:defRPr sz="3400" b="1">
          <a:solidFill>
            <a:srgbClr val="FFFF00"/>
          </a:solidFill>
          <a:latin typeface="Arial" pitchFamily="34" charset="0"/>
          <a:ea typeface="ＭＳ Ｐゴシック" pitchFamily="34" charset="-128"/>
        </a:defRPr>
      </a:lvl7pPr>
      <a:lvl8pPr marL="1389394" algn="l" defTabSz="750633" rtl="0" fontAlgn="base">
        <a:spcBef>
          <a:spcPct val="0"/>
        </a:spcBef>
        <a:spcAft>
          <a:spcPct val="0"/>
        </a:spcAft>
        <a:defRPr sz="3400" b="1">
          <a:solidFill>
            <a:srgbClr val="FFFF00"/>
          </a:solidFill>
          <a:latin typeface="Arial" pitchFamily="34" charset="0"/>
          <a:ea typeface="ＭＳ Ｐゴシック" pitchFamily="34" charset="-128"/>
        </a:defRPr>
      </a:lvl8pPr>
      <a:lvl9pPr marL="1852519" algn="l" defTabSz="750633" rtl="0" fontAlgn="base">
        <a:spcBef>
          <a:spcPct val="0"/>
        </a:spcBef>
        <a:spcAft>
          <a:spcPct val="0"/>
        </a:spcAft>
        <a:defRPr sz="3400" b="1">
          <a:solidFill>
            <a:srgbClr val="FFFF00"/>
          </a:solidFill>
          <a:latin typeface="Arial" pitchFamily="34" charset="0"/>
          <a:ea typeface="ＭＳ Ｐゴシック" pitchFamily="34" charset="-128"/>
        </a:defRPr>
      </a:lvl9pPr>
    </p:titleStyle>
    <p:bodyStyle>
      <a:lvl1pPr marL="173694" indent="-173694" algn="l" defTabSz="750633" rtl="0" eaLnBrk="0" fontAlgn="base" hangingPunct="0">
        <a:lnSpc>
          <a:spcPct val="95000"/>
        </a:lnSpc>
        <a:spcBef>
          <a:spcPct val="5000"/>
        </a:spcBef>
        <a:spcAft>
          <a:spcPct val="0"/>
        </a:spcAft>
        <a:buClr>
          <a:srgbClr val="FFFF66"/>
        </a:buClr>
        <a:buSzPct val="130000"/>
        <a:buChar char="•"/>
        <a:defRPr>
          <a:solidFill>
            <a:schemeClr val="bg1"/>
          </a:solidFill>
          <a:latin typeface="+mn-lt"/>
          <a:ea typeface="ＭＳ Ｐゴシック" pitchFamily="34" charset="-128"/>
          <a:cs typeface="ＭＳ Ｐゴシック"/>
        </a:defRPr>
      </a:lvl1pPr>
      <a:lvl2pPr marL="347689" indent="-58047" algn="l" defTabSz="750633" rtl="0" eaLnBrk="0" fontAlgn="base" hangingPunct="0">
        <a:lnSpc>
          <a:spcPct val="95000"/>
        </a:lnSpc>
        <a:spcBef>
          <a:spcPct val="5000"/>
        </a:spcBef>
        <a:spcAft>
          <a:spcPct val="0"/>
        </a:spcAft>
        <a:buClr>
          <a:srgbClr val="FFFF66"/>
        </a:buClr>
        <a:buSzPct val="130000"/>
        <a:buChar char="•"/>
        <a:defRPr sz="1800">
          <a:solidFill>
            <a:schemeClr val="bg1"/>
          </a:solidFill>
          <a:latin typeface="+mn-lt"/>
          <a:ea typeface="ＭＳ Ｐゴシック" pitchFamily="34" charset="-128"/>
          <a:cs typeface="ＭＳ Ｐゴシック"/>
        </a:defRPr>
      </a:lvl2pPr>
      <a:lvl3pPr marL="1082189" indent="-286275" algn="l" defTabSz="750633"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ＭＳ Ｐゴシック" pitchFamily="34" charset="-128"/>
          <a:cs typeface="ＭＳ Ｐゴシック"/>
        </a:defRPr>
      </a:lvl3pPr>
      <a:lvl4pPr marL="1472983" indent="-275119" algn="l" defTabSz="750633"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ＭＳ Ｐゴシック" pitchFamily="34" charset="-128"/>
          <a:cs typeface="ＭＳ Ｐゴシック"/>
        </a:defRPr>
      </a:lvl4pPr>
      <a:lvl5pPr marL="1875024" indent="-286275" algn="l" defTabSz="750633"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ＭＳ Ｐゴシック" pitchFamily="34" charset="-128"/>
          <a:cs typeface="ＭＳ Ｐゴシック"/>
        </a:defRPr>
      </a:lvl5pPr>
      <a:lvl6pPr marL="2338196" indent="-286275" algn="l" defTabSz="750633"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6pPr>
      <a:lvl7pPr marL="2801317" indent="-286275" algn="l" defTabSz="750633"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7pPr>
      <a:lvl8pPr marL="3264482" indent="-286275" algn="l" defTabSz="750633"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8pPr>
      <a:lvl9pPr marL="3727587" indent="-286275" algn="l" defTabSz="750633"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9pPr>
    </p:bodyStyle>
    <p:otherStyle>
      <a:defPPr>
        <a:defRPr lang="en-US"/>
      </a:defPPr>
      <a:lvl1pPr marL="0" algn="l" defTabSz="926372" rtl="0" eaLnBrk="1" latinLnBrk="0" hangingPunct="1">
        <a:defRPr sz="2000" kern="1200">
          <a:solidFill>
            <a:schemeClr val="tx1"/>
          </a:solidFill>
          <a:latin typeface="+mn-lt"/>
          <a:ea typeface="+mn-ea"/>
          <a:cs typeface="+mn-cs"/>
        </a:defRPr>
      </a:lvl1pPr>
      <a:lvl2pPr marL="463436" algn="l" defTabSz="926372" rtl="0" eaLnBrk="1" latinLnBrk="0" hangingPunct="1">
        <a:defRPr sz="2000" kern="1200">
          <a:solidFill>
            <a:schemeClr val="tx1"/>
          </a:solidFill>
          <a:latin typeface="+mn-lt"/>
          <a:ea typeface="+mn-ea"/>
          <a:cs typeface="+mn-cs"/>
        </a:defRPr>
      </a:lvl2pPr>
      <a:lvl3pPr marL="926372" algn="l" defTabSz="926372" rtl="0" eaLnBrk="1" latinLnBrk="0" hangingPunct="1">
        <a:defRPr sz="2000" kern="1200">
          <a:solidFill>
            <a:schemeClr val="tx1"/>
          </a:solidFill>
          <a:latin typeface="+mn-lt"/>
          <a:ea typeface="+mn-ea"/>
          <a:cs typeface="+mn-cs"/>
        </a:defRPr>
      </a:lvl3pPr>
      <a:lvl4pPr marL="1389394" algn="l" defTabSz="926372" rtl="0" eaLnBrk="1" latinLnBrk="0" hangingPunct="1">
        <a:defRPr sz="2000" kern="1200">
          <a:solidFill>
            <a:schemeClr val="tx1"/>
          </a:solidFill>
          <a:latin typeface="+mn-lt"/>
          <a:ea typeface="+mn-ea"/>
          <a:cs typeface="+mn-cs"/>
        </a:defRPr>
      </a:lvl4pPr>
      <a:lvl5pPr marL="1852519" algn="l" defTabSz="926372" rtl="0" eaLnBrk="1" latinLnBrk="0" hangingPunct="1">
        <a:defRPr sz="2000" kern="1200">
          <a:solidFill>
            <a:schemeClr val="tx1"/>
          </a:solidFill>
          <a:latin typeface="+mn-lt"/>
          <a:ea typeface="+mn-ea"/>
          <a:cs typeface="+mn-cs"/>
        </a:defRPr>
      </a:lvl5pPr>
      <a:lvl6pPr marL="2315653" algn="l" defTabSz="926372" rtl="0" eaLnBrk="1" latinLnBrk="0" hangingPunct="1">
        <a:defRPr sz="2000" kern="1200">
          <a:solidFill>
            <a:schemeClr val="tx1"/>
          </a:solidFill>
          <a:latin typeface="+mn-lt"/>
          <a:ea typeface="+mn-ea"/>
          <a:cs typeface="+mn-cs"/>
        </a:defRPr>
      </a:lvl6pPr>
      <a:lvl7pPr marL="2778770" algn="l" defTabSz="926372" rtl="0" eaLnBrk="1" latinLnBrk="0" hangingPunct="1">
        <a:defRPr sz="2000" kern="1200">
          <a:solidFill>
            <a:schemeClr val="tx1"/>
          </a:solidFill>
          <a:latin typeface="+mn-lt"/>
          <a:ea typeface="+mn-ea"/>
          <a:cs typeface="+mn-cs"/>
        </a:defRPr>
      </a:lvl7pPr>
      <a:lvl8pPr marL="3241906" algn="l" defTabSz="926372" rtl="0" eaLnBrk="1" latinLnBrk="0" hangingPunct="1">
        <a:defRPr sz="2000" kern="1200">
          <a:solidFill>
            <a:schemeClr val="tx1"/>
          </a:solidFill>
          <a:latin typeface="+mn-lt"/>
          <a:ea typeface="+mn-ea"/>
          <a:cs typeface="+mn-cs"/>
        </a:defRPr>
      </a:lvl8pPr>
      <a:lvl9pPr marL="3705043" algn="l" defTabSz="92637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sciencedirect-com.proxy.library.nyu.edu/topics/medicine-and-dentistry/bone-cutter" TargetMode="External"/><Relationship Id="rId3" Type="http://schemas.openxmlformats.org/officeDocument/2006/relationships/hyperlink" Target="https://www-sciencedirect-com.proxy.library.nyu.edu/topics/medicine-and-dentistry/curette" TargetMode="External"/><Relationship Id="rId7" Type="http://schemas.openxmlformats.org/officeDocument/2006/relationships/image" Target="../media/image6.png"/><Relationship Id="rId2" Type="http://schemas.openxmlformats.org/officeDocument/2006/relationships/hyperlink" Target="https://www-sciencedirect-com.proxy.library.nyu.edu/topics/medicine-and-dentistry/metzenbaum-scissors" TargetMode="External"/><Relationship Id="rId1" Type="http://schemas.openxmlformats.org/officeDocument/2006/relationships/slideLayout" Target="../slideLayouts/slideLayout2.xml"/><Relationship Id="rId6" Type="http://schemas.openxmlformats.org/officeDocument/2006/relationships/hyperlink" Target="https://www-sciencedirect-com.proxy.library.nyu.edu/topics/medicine-and-dentistry/lavage" TargetMode="External"/><Relationship Id="rId5" Type="http://schemas.openxmlformats.org/officeDocument/2006/relationships/hyperlink" Target="https://www-sciencedirect-com.proxy.library.nyu.edu/topics/medicine-and-dentistry/osteotome" TargetMode="External"/><Relationship Id="rId4" Type="http://schemas.openxmlformats.org/officeDocument/2006/relationships/hyperlink" Target="https://www-sciencedirect-com.proxy.library.nyu.edu/topics/medicine-and-dentistry/fulguration"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3276904" y="2972123"/>
            <a:ext cx="2667585" cy="31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940" tIns="40498" rIns="80940" bIns="40498">
            <a:spAutoFit/>
          </a:bodyPr>
          <a:lstStyle>
            <a:lvl1pPr eaLnBrk="0" hangingPunct="0">
              <a:defRPr sz="1500">
                <a:solidFill>
                  <a:schemeClr val="tx1"/>
                </a:solidFill>
                <a:latin typeface="Corbel" pitchFamily="34" charset="0"/>
                <a:ea typeface="ＭＳ Ｐゴシック" pitchFamily="34" charset="-128"/>
              </a:defRPr>
            </a:lvl1pPr>
            <a:lvl2pPr marL="742950" indent="-285750" eaLnBrk="0" hangingPunct="0">
              <a:defRPr sz="1500">
                <a:solidFill>
                  <a:schemeClr val="tx1"/>
                </a:solidFill>
                <a:latin typeface="Corbel" pitchFamily="34" charset="0"/>
                <a:ea typeface="ＭＳ Ｐゴシック" pitchFamily="34" charset="-128"/>
              </a:defRPr>
            </a:lvl2pPr>
            <a:lvl3pPr marL="1143000" indent="-228600" eaLnBrk="0" hangingPunct="0">
              <a:defRPr sz="1500">
                <a:solidFill>
                  <a:schemeClr val="tx1"/>
                </a:solidFill>
                <a:latin typeface="Corbel" pitchFamily="34" charset="0"/>
                <a:ea typeface="ＭＳ Ｐゴシック" pitchFamily="34" charset="-128"/>
              </a:defRPr>
            </a:lvl3pPr>
            <a:lvl4pPr marL="1600200" indent="-228600" eaLnBrk="0" hangingPunct="0">
              <a:defRPr sz="1500">
                <a:solidFill>
                  <a:schemeClr val="tx1"/>
                </a:solidFill>
                <a:latin typeface="Corbel" pitchFamily="34" charset="0"/>
                <a:ea typeface="ＭＳ Ｐゴシック" pitchFamily="34" charset="-128"/>
              </a:defRPr>
            </a:lvl4pPr>
            <a:lvl5pPr marL="2057400" indent="-228600" eaLnBrk="0" hangingPunct="0">
              <a:defRPr sz="1500">
                <a:solidFill>
                  <a:schemeClr val="tx1"/>
                </a:solidFill>
                <a:latin typeface="Corbel" pitchFamily="34" charset="0"/>
                <a:ea typeface="ＭＳ Ｐゴシック" pitchFamily="34" charset="-128"/>
              </a:defRPr>
            </a:lvl5pPr>
            <a:lvl6pPr marL="25146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6pPr>
            <a:lvl7pPr marL="29718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7pPr>
            <a:lvl8pPr marL="34290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8pPr>
            <a:lvl9pPr marL="38862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9pPr>
          </a:lstStyle>
          <a:p>
            <a:pPr defTabSz="1003076" fontAlgn="base">
              <a:spcBef>
                <a:spcPct val="50000"/>
              </a:spcBef>
              <a:spcAft>
                <a:spcPct val="0"/>
              </a:spcAft>
            </a:pPr>
            <a:endParaRPr lang="en-US" dirty="0">
              <a:solidFill>
                <a:prstClr val="black"/>
              </a:solidFill>
              <a:latin typeface="Arial" charset="0"/>
            </a:endParaRPr>
          </a:p>
        </p:txBody>
      </p:sp>
      <p:sp>
        <p:nvSpPr>
          <p:cNvPr id="4" name="Title 1"/>
          <p:cNvSpPr>
            <a:spLocks noGrp="1"/>
          </p:cNvSpPr>
          <p:nvPr>
            <p:ph type="title"/>
          </p:nvPr>
        </p:nvSpPr>
        <p:spPr>
          <a:xfrm>
            <a:off x="457200" y="361950"/>
            <a:ext cx="8229600" cy="857250"/>
          </a:xfrm>
        </p:spPr>
        <p:txBody>
          <a:bodyPr/>
          <a:lstStyle/>
          <a:p>
            <a:pPr algn="ctr"/>
            <a:r>
              <a:rPr lang="en-US" sz="4000" dirty="0"/>
              <a:t>Wounds in the Operating Room</a:t>
            </a:r>
            <a:br>
              <a:rPr lang="en-US" sz="4000" dirty="0"/>
            </a:br>
            <a:br>
              <a:rPr lang="en-US" sz="3200" dirty="0"/>
            </a:br>
            <a:r>
              <a:rPr lang="en-US" sz="3200" dirty="0"/>
              <a:t>Wednesday, September 18, 2024</a:t>
            </a:r>
            <a:endParaRPr lang="en-US" sz="2000" dirty="0"/>
          </a:p>
        </p:txBody>
      </p:sp>
      <p:pic>
        <p:nvPicPr>
          <p:cNvPr id="3" name="Picture 2" descr="G:\Shared\CreativeMediaDigitalAssets\Logos\AAA_RWJBarnabas Health\_Combo Logo nbimc-chnj\rwjbh2016-h-nbimc-CHoNJ combo tag.png">
            <a:extLst>
              <a:ext uri="{FF2B5EF4-FFF2-40B4-BE49-F238E27FC236}">
                <a16:creationId xmlns:a16="http://schemas.microsoft.com/office/drawing/2014/main" id="{2D1741A6-9BA6-631D-9022-5844E9EF698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9770"/>
          <a:stretch/>
        </p:blipFill>
        <p:spPr bwMode="auto">
          <a:xfrm>
            <a:off x="3683452" y="3373367"/>
            <a:ext cx="1622314" cy="7528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19A8C02-EA10-9BA0-6FDB-E6FC1A367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966" y="4003196"/>
            <a:ext cx="1942601" cy="674342"/>
          </a:xfrm>
          <a:prstGeom prst="rect">
            <a:avLst/>
          </a:prstGeom>
        </p:spPr>
      </p:pic>
      <p:pic>
        <p:nvPicPr>
          <p:cNvPr id="7" name="Picture 6">
            <a:extLst>
              <a:ext uri="{FF2B5EF4-FFF2-40B4-BE49-F238E27FC236}">
                <a16:creationId xmlns:a16="http://schemas.microsoft.com/office/drawing/2014/main" id="{721A546A-53FE-0D04-A494-E8A5DBE5FD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974" y="4044881"/>
            <a:ext cx="1942601" cy="655783"/>
          </a:xfrm>
          <a:prstGeom prst="rect">
            <a:avLst/>
          </a:prstGeom>
        </p:spPr>
      </p:pic>
      <p:pic>
        <p:nvPicPr>
          <p:cNvPr id="9" name="Picture 8">
            <a:extLst>
              <a:ext uri="{FF2B5EF4-FFF2-40B4-BE49-F238E27FC236}">
                <a16:creationId xmlns:a16="http://schemas.microsoft.com/office/drawing/2014/main" id="{47F4204C-A52A-4F6C-3EAB-8F5B515EA5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039" y="4027034"/>
            <a:ext cx="1942601" cy="651711"/>
          </a:xfrm>
          <a:prstGeom prst="rect">
            <a:avLst/>
          </a:prstGeom>
        </p:spPr>
      </p:pic>
      <p:pic>
        <p:nvPicPr>
          <p:cNvPr id="10" name="Picture 9">
            <a:extLst>
              <a:ext uri="{FF2B5EF4-FFF2-40B4-BE49-F238E27FC236}">
                <a16:creationId xmlns:a16="http://schemas.microsoft.com/office/drawing/2014/main" id="{F8727291-9CF4-9A8B-BB2A-EB19DF1CE2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8157" y="4019550"/>
            <a:ext cx="1942601" cy="626846"/>
          </a:xfrm>
          <a:prstGeom prst="rect">
            <a:avLst/>
          </a:prstGeom>
        </p:spPr>
      </p:pic>
    </p:spTree>
    <p:extLst>
      <p:ext uri="{BB962C8B-B14F-4D97-AF65-F5344CB8AC3E}">
        <p14:creationId xmlns:p14="http://schemas.microsoft.com/office/powerpoint/2010/main" val="3548673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209550"/>
            <a:ext cx="8507392" cy="672387"/>
          </a:xfrm>
        </p:spPr>
        <p:txBody>
          <a:bodyPr>
            <a:noAutofit/>
          </a:bodyPr>
          <a:lstStyle/>
          <a:p>
            <a:pPr algn="ctr"/>
            <a:r>
              <a:rPr lang="en-US" sz="3200" dirty="0">
                <a:solidFill>
                  <a:schemeClr val="tx1"/>
                </a:solidFill>
              </a:rPr>
              <a:t>Regenerative Medicine: </a:t>
            </a:r>
            <a:r>
              <a:rPr lang="en-US" sz="3200" dirty="0" err="1">
                <a:solidFill>
                  <a:schemeClr val="tx1"/>
                </a:solidFill>
              </a:rPr>
              <a:t>Acell</a:t>
            </a:r>
            <a:r>
              <a:rPr lang="en-US" sz="3200" dirty="0">
                <a:solidFill>
                  <a:schemeClr val="tx1"/>
                </a:solidFill>
              </a:rPr>
              <a:t> </a:t>
            </a:r>
            <a:br>
              <a:rPr lang="en-US" sz="3200" dirty="0">
                <a:solidFill>
                  <a:schemeClr val="tx1"/>
                </a:solidFill>
              </a:rPr>
            </a:br>
            <a:endParaRPr lang="en-US" sz="3200" dirty="0">
              <a:solidFill>
                <a:schemeClr val="tx1"/>
              </a:solidFill>
            </a:endParaRPr>
          </a:p>
        </p:txBody>
      </p:sp>
      <p:sp>
        <p:nvSpPr>
          <p:cNvPr id="10" name="TextBox 9"/>
          <p:cNvSpPr txBox="1"/>
          <p:nvPr/>
        </p:nvSpPr>
        <p:spPr>
          <a:xfrm>
            <a:off x="2366059" y="4624685"/>
            <a:ext cx="6777941" cy="461665"/>
          </a:xfrm>
          <a:prstGeom prst="rect">
            <a:avLst/>
          </a:prstGeom>
          <a:noFill/>
        </p:spPr>
        <p:txBody>
          <a:bodyPr wrap="square" rtlCol="0">
            <a:spAutoFit/>
          </a:bodyPr>
          <a:lstStyle/>
          <a:p>
            <a:pPr marL="403225" indent="-403225"/>
            <a:r>
              <a:rPr lang="en-US" sz="1200" b="0" i="0" dirty="0">
                <a:solidFill>
                  <a:srgbClr val="212121"/>
                </a:solidFill>
                <a:effectLst/>
                <a:latin typeface="Roboto" panose="02000000000000000000" pitchFamily="2" charset="0"/>
              </a:rPr>
              <a:t>Pang, X., Dong, N., &amp; Zheng, Z. (2020). Small Leucine-Rich Proteoglycans in Skin Wound Healing. </a:t>
            </a:r>
            <a:r>
              <a:rPr lang="en-US" sz="1200" b="0" i="1" dirty="0">
                <a:solidFill>
                  <a:srgbClr val="212121"/>
                </a:solidFill>
                <a:effectLst/>
                <a:latin typeface="Roboto" panose="02000000000000000000" pitchFamily="2" charset="0"/>
              </a:rPr>
              <a:t>Frontiers in pharmacology</a:t>
            </a:r>
            <a:r>
              <a:rPr lang="en-US" sz="1200" b="0" i="0" dirty="0">
                <a:solidFill>
                  <a:srgbClr val="212121"/>
                </a:solidFill>
                <a:effectLst/>
                <a:latin typeface="Roboto" panose="02000000000000000000" pitchFamily="2" charset="0"/>
              </a:rPr>
              <a:t>, </a:t>
            </a:r>
            <a:r>
              <a:rPr lang="en-US" sz="1200" b="0" i="1" dirty="0">
                <a:solidFill>
                  <a:srgbClr val="212121"/>
                </a:solidFill>
                <a:effectLst/>
                <a:latin typeface="Roboto" panose="02000000000000000000" pitchFamily="2" charset="0"/>
              </a:rPr>
              <a:t>10</a:t>
            </a:r>
            <a:r>
              <a:rPr lang="en-US" sz="1200" b="0" i="0" dirty="0">
                <a:solidFill>
                  <a:srgbClr val="212121"/>
                </a:solidFill>
                <a:effectLst/>
                <a:latin typeface="Roboto" panose="02000000000000000000" pitchFamily="2" charset="0"/>
              </a:rPr>
              <a:t>, 1649. https://</a:t>
            </a:r>
            <a:r>
              <a:rPr lang="en-US" sz="1200" b="0" i="0" dirty="0" err="1">
                <a:solidFill>
                  <a:srgbClr val="212121"/>
                </a:solidFill>
                <a:effectLst/>
                <a:latin typeface="Roboto" panose="02000000000000000000" pitchFamily="2" charset="0"/>
              </a:rPr>
              <a:t>doi.org</a:t>
            </a:r>
            <a:r>
              <a:rPr lang="en-US" sz="1200" b="0" i="0" dirty="0">
                <a:solidFill>
                  <a:srgbClr val="212121"/>
                </a:solidFill>
                <a:effectLst/>
                <a:latin typeface="Roboto" panose="02000000000000000000" pitchFamily="2" charset="0"/>
              </a:rPr>
              <a:t>/10.3389/fphar.2019.01649</a:t>
            </a:r>
            <a:endParaRPr lang="en-US" sz="1200" dirty="0"/>
          </a:p>
        </p:txBody>
      </p:sp>
      <p:sp>
        <p:nvSpPr>
          <p:cNvPr id="4" name="TextBox 3">
            <a:extLst>
              <a:ext uri="{FF2B5EF4-FFF2-40B4-BE49-F238E27FC236}">
                <a16:creationId xmlns:a16="http://schemas.microsoft.com/office/drawing/2014/main" id="{DE58F8A7-DE1A-589D-CF30-33501A869E48}"/>
              </a:ext>
            </a:extLst>
          </p:cNvPr>
          <p:cNvSpPr txBox="1"/>
          <p:nvPr/>
        </p:nvSpPr>
        <p:spPr>
          <a:xfrm>
            <a:off x="561338" y="931366"/>
            <a:ext cx="4696462" cy="3631763"/>
          </a:xfrm>
          <a:prstGeom prst="rect">
            <a:avLst/>
          </a:prstGeom>
          <a:noFill/>
        </p:spPr>
        <p:txBody>
          <a:bodyPr wrap="square" rtlCol="0">
            <a:spAutoFit/>
          </a:bodyPr>
          <a:lstStyle/>
          <a:p>
            <a:pPr marL="171450" indent="-171450" algn="l" fontAlgn="t">
              <a:spcBef>
                <a:spcPts val="1000"/>
              </a:spcBef>
              <a:spcAft>
                <a:spcPts val="2000"/>
              </a:spcAft>
              <a:buClr>
                <a:srgbClr val="C00000"/>
              </a:buClr>
              <a:buFont typeface="Arial" panose="020B0604020202020204" pitchFamily="34" charset="0"/>
              <a:buChar char="•"/>
            </a:pPr>
            <a:r>
              <a:rPr lang="en-US" sz="1200" b="0" i="0" dirty="0">
                <a:solidFill>
                  <a:srgbClr val="212121"/>
                </a:solidFill>
                <a:effectLst/>
              </a:rPr>
              <a:t>Porcine mesothelium is a tissue rich in connective tissue (CT, e.g. collagens types I and III, elastin, fibronectin) and basement membrane (BM, e.g. collagen type IV and laminin) proteins and growth factors (e.g. FGF-2, TGF-</a:t>
            </a:r>
            <a:r>
              <a:rPr lang="el-GR" sz="1200" b="0" i="1" dirty="0">
                <a:solidFill>
                  <a:srgbClr val="212121"/>
                </a:solidFill>
                <a:effectLst/>
              </a:rPr>
              <a:t>β</a:t>
            </a:r>
            <a:r>
              <a:rPr lang="el-GR" sz="1200" b="0" i="0" dirty="0">
                <a:solidFill>
                  <a:srgbClr val="212121"/>
                </a:solidFill>
                <a:effectLst/>
              </a:rPr>
              <a:t>, </a:t>
            </a:r>
            <a:r>
              <a:rPr lang="en-US" sz="1200" b="0" i="0" dirty="0">
                <a:solidFill>
                  <a:srgbClr val="212121"/>
                </a:solidFill>
                <a:effectLst/>
              </a:rPr>
              <a:t>VEGF). </a:t>
            </a:r>
          </a:p>
          <a:p>
            <a:pPr marL="171450" indent="-171450" algn="l" fontAlgn="t">
              <a:spcBef>
                <a:spcPts val="1000"/>
              </a:spcBef>
              <a:spcAft>
                <a:spcPts val="2000"/>
              </a:spcAft>
              <a:buClr>
                <a:srgbClr val="C00000"/>
              </a:buClr>
              <a:buFont typeface="Arial" panose="020B0604020202020204" pitchFamily="34" charset="0"/>
              <a:buChar char="•"/>
            </a:pPr>
            <a:r>
              <a:rPr lang="en-US" sz="1200" b="0" i="0" dirty="0">
                <a:solidFill>
                  <a:srgbClr val="212121"/>
                </a:solidFill>
                <a:effectLst/>
              </a:rPr>
              <a:t>These extracellular matrix (ECM) components present recognition motifs that promote the attachment and proliferation of cells, contributing to the high cytocompatibility and low immunogenicity </a:t>
            </a:r>
            <a:r>
              <a:rPr lang="en-US" sz="1200" b="0" i="1" dirty="0">
                <a:solidFill>
                  <a:srgbClr val="212121"/>
                </a:solidFill>
                <a:effectLst/>
              </a:rPr>
              <a:t>in vitro</a:t>
            </a:r>
            <a:r>
              <a:rPr lang="en-US" sz="1200" b="0" i="0" dirty="0">
                <a:solidFill>
                  <a:srgbClr val="212121"/>
                </a:solidFill>
                <a:effectLst/>
              </a:rPr>
              <a:t> of porcine mesothelium and allowing re-epithelialization </a:t>
            </a:r>
            <a:r>
              <a:rPr lang="en-US" sz="1200" b="0" i="1" dirty="0">
                <a:solidFill>
                  <a:srgbClr val="212121"/>
                </a:solidFill>
                <a:effectLst/>
              </a:rPr>
              <a:t>in vitro</a:t>
            </a:r>
            <a:r>
              <a:rPr lang="en-US" sz="1200" b="0" i="0" dirty="0">
                <a:solidFill>
                  <a:srgbClr val="212121"/>
                </a:solidFill>
                <a:effectLst/>
              </a:rPr>
              <a:t>, promoted by its BM components. </a:t>
            </a:r>
          </a:p>
          <a:p>
            <a:pPr marL="171450" indent="-171450" algn="l" fontAlgn="t">
              <a:spcBef>
                <a:spcPts val="1000"/>
              </a:spcBef>
              <a:spcAft>
                <a:spcPts val="2000"/>
              </a:spcAft>
              <a:buClr>
                <a:srgbClr val="C00000"/>
              </a:buClr>
              <a:buFont typeface="Arial" panose="020B0604020202020204" pitchFamily="34" charset="0"/>
              <a:buChar char="•"/>
            </a:pPr>
            <a:r>
              <a:rPr lang="en-US" sz="1200" b="0" i="0" dirty="0">
                <a:solidFill>
                  <a:srgbClr val="212121"/>
                </a:solidFill>
                <a:effectLst/>
              </a:rPr>
              <a:t>Growth factors retained within the porcine mesothelium matrix promote wound healing events, such as cell proliferation and angiogenesis </a:t>
            </a:r>
            <a:r>
              <a:rPr lang="en-US" sz="1200" b="0" i="1" dirty="0">
                <a:solidFill>
                  <a:srgbClr val="212121"/>
                </a:solidFill>
                <a:effectLst/>
              </a:rPr>
              <a:t>in vivo</a:t>
            </a:r>
            <a:r>
              <a:rPr lang="en-US" sz="1200" b="0" i="0" dirty="0">
                <a:solidFill>
                  <a:srgbClr val="212121"/>
                </a:solidFill>
                <a:effectLst/>
              </a:rPr>
              <a:t>. Such features clearly illustrate their potential in the wound healing scenario, where cell proliferation, re-epithelialization, and angiogenesis are desirable events to be promoted. </a:t>
            </a:r>
            <a:endParaRPr lang="en-US" sz="1200" dirty="0"/>
          </a:p>
        </p:txBody>
      </p:sp>
      <p:pic>
        <p:nvPicPr>
          <p:cNvPr id="1028" name="Picture 4" descr="Cytal">
            <a:extLst>
              <a:ext uri="{FF2B5EF4-FFF2-40B4-BE49-F238E27FC236}">
                <a16:creationId xmlns:a16="http://schemas.microsoft.com/office/drawing/2014/main" id="{84BC3C7F-059A-89FC-F0B1-EED69D6C1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284" y="2780976"/>
            <a:ext cx="2233545" cy="17868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romatrix">
            <a:extLst>
              <a:ext uri="{FF2B5EF4-FFF2-40B4-BE49-F238E27FC236}">
                <a16:creationId xmlns:a16="http://schemas.microsoft.com/office/drawing/2014/main" id="{2D40286D-07DB-1D32-D6BD-73AEF7EEC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216" y="1079708"/>
            <a:ext cx="2087829" cy="16702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5335F95-8659-A471-5A8B-A6B8B05C82FE}"/>
              </a:ext>
            </a:extLst>
          </p:cNvPr>
          <p:cNvSpPr txBox="1"/>
          <p:nvPr/>
        </p:nvSpPr>
        <p:spPr>
          <a:xfrm>
            <a:off x="5915558" y="4336308"/>
            <a:ext cx="3609442" cy="276999"/>
          </a:xfrm>
          <a:prstGeom prst="rect">
            <a:avLst/>
          </a:prstGeom>
          <a:noFill/>
        </p:spPr>
        <p:txBody>
          <a:bodyPr wrap="square" rtlCol="0">
            <a:spAutoFit/>
          </a:bodyPr>
          <a:lstStyle/>
          <a:p>
            <a:pPr marL="171450" indent="-171450" algn="l" fontAlgn="t">
              <a:spcBef>
                <a:spcPts val="1000"/>
              </a:spcBef>
              <a:spcAft>
                <a:spcPts val="2000"/>
              </a:spcAft>
              <a:buClr>
                <a:srgbClr val="C00000"/>
              </a:buClr>
              <a:buFont typeface="Arial" panose="020B0604020202020204" pitchFamily="34" charset="0"/>
              <a:buChar char="•"/>
            </a:pPr>
            <a:r>
              <a:rPr lang="en-US" sz="1200" b="0" i="0" dirty="0" err="1">
                <a:solidFill>
                  <a:srgbClr val="212121"/>
                </a:solidFill>
                <a:effectLst/>
              </a:rPr>
              <a:t>Cytal</a:t>
            </a:r>
            <a:r>
              <a:rPr lang="en-US" sz="1200" b="0" i="0" dirty="0">
                <a:solidFill>
                  <a:srgbClr val="212121"/>
                </a:solidFill>
                <a:effectLst/>
              </a:rPr>
              <a:t> wound matrix </a:t>
            </a:r>
            <a:endParaRPr lang="en-US" sz="1200" dirty="0"/>
          </a:p>
        </p:txBody>
      </p:sp>
      <p:sp>
        <p:nvSpPr>
          <p:cNvPr id="11" name="TextBox 10">
            <a:extLst>
              <a:ext uri="{FF2B5EF4-FFF2-40B4-BE49-F238E27FC236}">
                <a16:creationId xmlns:a16="http://schemas.microsoft.com/office/drawing/2014/main" id="{109E8B35-5F2C-5722-63AD-8D58691D9275}"/>
              </a:ext>
            </a:extLst>
          </p:cNvPr>
          <p:cNvSpPr txBox="1"/>
          <p:nvPr/>
        </p:nvSpPr>
        <p:spPr>
          <a:xfrm>
            <a:off x="5886682" y="2536627"/>
            <a:ext cx="3609442" cy="276999"/>
          </a:xfrm>
          <a:prstGeom prst="rect">
            <a:avLst/>
          </a:prstGeom>
          <a:noFill/>
        </p:spPr>
        <p:txBody>
          <a:bodyPr wrap="square" rtlCol="0">
            <a:spAutoFit/>
          </a:bodyPr>
          <a:lstStyle/>
          <a:p>
            <a:pPr marL="171450" indent="-171450" algn="l" fontAlgn="t">
              <a:spcBef>
                <a:spcPts val="1000"/>
              </a:spcBef>
              <a:spcAft>
                <a:spcPts val="2000"/>
              </a:spcAft>
              <a:buClr>
                <a:srgbClr val="C00000"/>
              </a:buClr>
              <a:buFont typeface="Arial" panose="020B0604020202020204" pitchFamily="34" charset="0"/>
              <a:buChar char="•"/>
            </a:pPr>
            <a:r>
              <a:rPr lang="en-US" sz="1200" b="0" i="0" dirty="0">
                <a:solidFill>
                  <a:srgbClr val="212121"/>
                </a:solidFill>
                <a:effectLst/>
              </a:rPr>
              <a:t>UBM </a:t>
            </a:r>
            <a:r>
              <a:rPr lang="en-US" sz="1200" b="0" i="0" dirty="0" err="1">
                <a:solidFill>
                  <a:srgbClr val="212121"/>
                </a:solidFill>
                <a:effectLst/>
              </a:rPr>
              <a:t>Micromatrix</a:t>
            </a:r>
            <a:endParaRPr lang="en-US" sz="1200" dirty="0"/>
          </a:p>
        </p:txBody>
      </p:sp>
    </p:spTree>
    <p:extLst>
      <p:ext uri="{BB962C8B-B14F-4D97-AF65-F5344CB8AC3E}">
        <p14:creationId xmlns:p14="http://schemas.microsoft.com/office/powerpoint/2010/main" val="1986824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209550"/>
            <a:ext cx="8507392" cy="672387"/>
          </a:xfrm>
        </p:spPr>
        <p:txBody>
          <a:bodyPr>
            <a:noAutofit/>
          </a:bodyPr>
          <a:lstStyle/>
          <a:p>
            <a:pPr algn="ctr"/>
            <a:r>
              <a:rPr lang="en-US" sz="3200" dirty="0">
                <a:solidFill>
                  <a:schemeClr val="tx1"/>
                </a:solidFill>
              </a:rPr>
              <a:t>Regenerative Medicine: </a:t>
            </a:r>
            <a:r>
              <a:rPr lang="en-US" sz="3200" dirty="0" err="1">
                <a:solidFill>
                  <a:schemeClr val="tx1"/>
                </a:solidFill>
              </a:rPr>
              <a:t>Acell</a:t>
            </a:r>
            <a:r>
              <a:rPr lang="en-US" sz="3200" dirty="0">
                <a:solidFill>
                  <a:schemeClr val="tx1"/>
                </a:solidFill>
              </a:rPr>
              <a:t> </a:t>
            </a:r>
            <a:br>
              <a:rPr lang="en-US" sz="3200" dirty="0">
                <a:solidFill>
                  <a:schemeClr val="tx1"/>
                </a:solidFill>
              </a:rPr>
            </a:br>
            <a:endParaRPr lang="en-US" sz="3200" dirty="0">
              <a:solidFill>
                <a:schemeClr val="tx1"/>
              </a:solidFill>
            </a:endParaRPr>
          </a:p>
        </p:txBody>
      </p:sp>
      <p:sp>
        <p:nvSpPr>
          <p:cNvPr id="10" name="TextBox 9"/>
          <p:cNvSpPr txBox="1"/>
          <p:nvPr/>
        </p:nvSpPr>
        <p:spPr>
          <a:xfrm>
            <a:off x="446556" y="4404836"/>
            <a:ext cx="5486399" cy="738664"/>
          </a:xfrm>
          <a:prstGeom prst="rect">
            <a:avLst/>
          </a:prstGeom>
          <a:noFill/>
        </p:spPr>
        <p:txBody>
          <a:bodyPr wrap="square" rtlCol="0">
            <a:spAutoFit/>
          </a:bodyPr>
          <a:lstStyle/>
          <a:p>
            <a:pPr marL="403225" indent="-403225"/>
            <a:r>
              <a:rPr lang="en-US" sz="1050" b="0" i="0" dirty="0">
                <a:solidFill>
                  <a:srgbClr val="212121"/>
                </a:solidFill>
                <a:effectLst/>
              </a:rPr>
              <a:t>Kimmel, H., </a:t>
            </a:r>
            <a:r>
              <a:rPr lang="en-US" sz="1050" b="0" i="0" dirty="0" err="1">
                <a:solidFill>
                  <a:srgbClr val="212121"/>
                </a:solidFill>
                <a:effectLst/>
              </a:rPr>
              <a:t>Rahn</a:t>
            </a:r>
            <a:r>
              <a:rPr lang="en-US" sz="1050" b="0" i="0" dirty="0">
                <a:solidFill>
                  <a:srgbClr val="212121"/>
                </a:solidFill>
                <a:effectLst/>
              </a:rPr>
              <a:t>, M., &amp; Gilbert, T. W. (2010). The clinical effectiveness in wound healing with extracellular matrix derived from porcine urinary bladder matrix: a case series on severe chronic wounds. </a:t>
            </a:r>
            <a:r>
              <a:rPr lang="en-US" sz="1050" b="0" i="1" dirty="0">
                <a:solidFill>
                  <a:srgbClr val="212121"/>
                </a:solidFill>
                <a:effectLst/>
              </a:rPr>
              <a:t>The journal of the American College of Certified Wound Specialists</a:t>
            </a:r>
            <a:r>
              <a:rPr lang="en-US" sz="1050" b="0" i="0" dirty="0">
                <a:solidFill>
                  <a:srgbClr val="212121"/>
                </a:solidFill>
                <a:effectLst/>
              </a:rPr>
              <a:t>, </a:t>
            </a:r>
            <a:r>
              <a:rPr lang="en-US" sz="1050" b="0" i="1" dirty="0">
                <a:solidFill>
                  <a:srgbClr val="212121"/>
                </a:solidFill>
                <a:effectLst/>
              </a:rPr>
              <a:t>2</a:t>
            </a:r>
            <a:r>
              <a:rPr lang="en-US" sz="1050" b="0" i="0" dirty="0">
                <a:solidFill>
                  <a:srgbClr val="212121"/>
                </a:solidFill>
                <a:effectLst/>
              </a:rPr>
              <a:t>(3), 55–59. https://</a:t>
            </a:r>
            <a:r>
              <a:rPr lang="en-US" sz="1050" b="0" i="0" dirty="0" err="1">
                <a:solidFill>
                  <a:srgbClr val="212121"/>
                </a:solidFill>
                <a:effectLst/>
              </a:rPr>
              <a:t>doi.org</a:t>
            </a:r>
            <a:r>
              <a:rPr lang="en-US" sz="1050" b="0" i="0" dirty="0">
                <a:solidFill>
                  <a:srgbClr val="212121"/>
                </a:solidFill>
                <a:effectLst/>
              </a:rPr>
              <a:t>/10.1016/j.jcws.2010.11.002</a:t>
            </a:r>
            <a:endParaRPr lang="en-US" sz="1050" dirty="0"/>
          </a:p>
        </p:txBody>
      </p:sp>
      <p:sp>
        <p:nvSpPr>
          <p:cNvPr id="9" name="TextBox 8">
            <a:extLst>
              <a:ext uri="{FF2B5EF4-FFF2-40B4-BE49-F238E27FC236}">
                <a16:creationId xmlns:a16="http://schemas.microsoft.com/office/drawing/2014/main" id="{95335F95-8659-A471-5A8B-A6B8B05C82FE}"/>
              </a:ext>
            </a:extLst>
          </p:cNvPr>
          <p:cNvSpPr txBox="1"/>
          <p:nvPr/>
        </p:nvSpPr>
        <p:spPr>
          <a:xfrm>
            <a:off x="609600" y="1200150"/>
            <a:ext cx="4696462" cy="3077766"/>
          </a:xfrm>
          <a:prstGeom prst="rect">
            <a:avLst/>
          </a:prstGeom>
          <a:noFill/>
        </p:spPr>
        <p:txBody>
          <a:bodyPr wrap="square" rtlCol="0">
            <a:spAutoFit/>
          </a:bodyPr>
          <a:lstStyle/>
          <a:p>
            <a:pPr marL="171450" indent="-171450" algn="l" fontAlgn="t">
              <a:spcBef>
                <a:spcPts val="1000"/>
              </a:spcBef>
              <a:spcAft>
                <a:spcPts val="2000"/>
              </a:spcAft>
              <a:buClr>
                <a:srgbClr val="C00000"/>
              </a:buClr>
              <a:buFont typeface="Arial" panose="020B0604020202020204" pitchFamily="34" charset="0"/>
              <a:buChar char="•"/>
            </a:pPr>
            <a:r>
              <a:rPr lang="en-US" sz="1600" b="0" i="0" dirty="0">
                <a:solidFill>
                  <a:srgbClr val="333333"/>
                </a:solidFill>
                <a:effectLst/>
              </a:rPr>
              <a:t>A, Dehiscence to the lateral surgical wound that was present for 6 weeks and was nonresponsive to standard postoperative wound care of moist gauze dressings. </a:t>
            </a:r>
          </a:p>
          <a:p>
            <a:pPr marL="171450" indent="-171450" algn="l" fontAlgn="t">
              <a:spcBef>
                <a:spcPts val="1000"/>
              </a:spcBef>
              <a:spcAft>
                <a:spcPts val="2000"/>
              </a:spcAft>
              <a:buClr>
                <a:srgbClr val="C00000"/>
              </a:buClr>
              <a:buFont typeface="Arial" panose="020B0604020202020204" pitchFamily="34" charset="0"/>
              <a:buChar char="•"/>
            </a:pPr>
            <a:r>
              <a:rPr lang="en-US" sz="1600" b="0" i="0" dirty="0">
                <a:solidFill>
                  <a:srgbClr val="333333"/>
                </a:solidFill>
                <a:effectLst/>
              </a:rPr>
              <a:t>B, UBM micronized particles were poured into the tunneling aspect of the wound and covered with a nonadherent dressing and sterile gauze. </a:t>
            </a:r>
          </a:p>
          <a:p>
            <a:pPr marL="171450" indent="-171450" algn="l" fontAlgn="t">
              <a:spcBef>
                <a:spcPts val="1000"/>
              </a:spcBef>
              <a:spcAft>
                <a:spcPts val="2000"/>
              </a:spcAft>
              <a:buClr>
                <a:srgbClr val="C00000"/>
              </a:buClr>
              <a:buFont typeface="Arial" panose="020B0604020202020204" pitchFamily="34" charset="0"/>
              <a:buChar char="•"/>
            </a:pPr>
            <a:r>
              <a:rPr lang="en-US" sz="1600" b="0" i="0" dirty="0">
                <a:solidFill>
                  <a:srgbClr val="333333"/>
                </a:solidFill>
                <a:effectLst/>
              </a:rPr>
              <a:t>C, The wound was healed after 4 weeks of treatment.</a:t>
            </a:r>
            <a:endParaRPr lang="en-US" sz="1600" dirty="0"/>
          </a:p>
        </p:txBody>
      </p:sp>
      <p:pic>
        <p:nvPicPr>
          <p:cNvPr id="24578" name="Picture 2">
            <a:extLst>
              <a:ext uri="{FF2B5EF4-FFF2-40B4-BE49-F238E27FC236}">
                <a16:creationId xmlns:a16="http://schemas.microsoft.com/office/drawing/2014/main" id="{8A7E85AE-FC8E-FB4F-1FC2-62F201460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717822"/>
            <a:ext cx="2100591" cy="4188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264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209550"/>
            <a:ext cx="8507392" cy="672387"/>
          </a:xfrm>
        </p:spPr>
        <p:txBody>
          <a:bodyPr>
            <a:noAutofit/>
          </a:bodyPr>
          <a:lstStyle/>
          <a:p>
            <a:pPr algn="ctr"/>
            <a:r>
              <a:rPr lang="en-US" sz="3200" dirty="0">
                <a:solidFill>
                  <a:schemeClr val="tx1"/>
                </a:solidFill>
              </a:rPr>
              <a:t>Regenerative Medicine: </a:t>
            </a:r>
            <a:r>
              <a:rPr lang="en-US" sz="3200" dirty="0" err="1">
                <a:solidFill>
                  <a:schemeClr val="tx1"/>
                </a:solidFill>
              </a:rPr>
              <a:t>Acell</a:t>
            </a:r>
            <a:r>
              <a:rPr lang="en-US" sz="3200" dirty="0">
                <a:solidFill>
                  <a:schemeClr val="tx1"/>
                </a:solidFill>
              </a:rPr>
              <a:t> </a:t>
            </a:r>
            <a:br>
              <a:rPr lang="en-US" sz="3200" dirty="0">
                <a:solidFill>
                  <a:schemeClr val="tx1"/>
                </a:solidFill>
              </a:rPr>
            </a:br>
            <a:endParaRPr lang="en-US" sz="3200" dirty="0">
              <a:solidFill>
                <a:schemeClr val="tx1"/>
              </a:solidFill>
            </a:endParaRPr>
          </a:p>
        </p:txBody>
      </p:sp>
      <p:sp>
        <p:nvSpPr>
          <p:cNvPr id="10" name="TextBox 9"/>
          <p:cNvSpPr txBox="1"/>
          <p:nvPr/>
        </p:nvSpPr>
        <p:spPr>
          <a:xfrm>
            <a:off x="446556" y="4404836"/>
            <a:ext cx="7478244" cy="577081"/>
          </a:xfrm>
          <a:prstGeom prst="rect">
            <a:avLst/>
          </a:prstGeom>
          <a:noFill/>
        </p:spPr>
        <p:txBody>
          <a:bodyPr wrap="square" rtlCol="0">
            <a:spAutoFit/>
          </a:bodyPr>
          <a:lstStyle/>
          <a:p>
            <a:pPr marL="403225" indent="-403225"/>
            <a:r>
              <a:rPr lang="en-US" sz="1050" b="0" i="0" dirty="0">
                <a:solidFill>
                  <a:srgbClr val="212121"/>
                </a:solidFill>
                <a:effectLst/>
              </a:rPr>
              <a:t>Kimmel, H., </a:t>
            </a:r>
            <a:r>
              <a:rPr lang="en-US" sz="1050" b="0" i="0" dirty="0" err="1">
                <a:solidFill>
                  <a:srgbClr val="212121"/>
                </a:solidFill>
                <a:effectLst/>
              </a:rPr>
              <a:t>Rahn</a:t>
            </a:r>
            <a:r>
              <a:rPr lang="en-US" sz="1050" b="0" i="0" dirty="0">
                <a:solidFill>
                  <a:srgbClr val="212121"/>
                </a:solidFill>
                <a:effectLst/>
              </a:rPr>
              <a:t>, M., &amp; Gilbert, T. W. (2010). The clinical effectiveness in wound healing with extracellular matrix derived from porcine urinary bladder matrix: a case series on severe chronic wounds. </a:t>
            </a:r>
            <a:r>
              <a:rPr lang="en-US" sz="1050" b="0" i="1" dirty="0">
                <a:solidFill>
                  <a:srgbClr val="212121"/>
                </a:solidFill>
                <a:effectLst/>
              </a:rPr>
              <a:t>The journal of the American College of Certified Wound Specialists</a:t>
            </a:r>
            <a:r>
              <a:rPr lang="en-US" sz="1050" b="0" i="0" dirty="0">
                <a:solidFill>
                  <a:srgbClr val="212121"/>
                </a:solidFill>
                <a:effectLst/>
              </a:rPr>
              <a:t>, </a:t>
            </a:r>
            <a:r>
              <a:rPr lang="en-US" sz="1050" b="0" i="1" dirty="0">
                <a:solidFill>
                  <a:srgbClr val="212121"/>
                </a:solidFill>
                <a:effectLst/>
              </a:rPr>
              <a:t>2</a:t>
            </a:r>
            <a:r>
              <a:rPr lang="en-US" sz="1050" b="0" i="0" dirty="0">
                <a:solidFill>
                  <a:srgbClr val="212121"/>
                </a:solidFill>
                <a:effectLst/>
              </a:rPr>
              <a:t>(3), 55–59. https://</a:t>
            </a:r>
            <a:r>
              <a:rPr lang="en-US" sz="1050" b="0" i="0" dirty="0" err="1">
                <a:solidFill>
                  <a:srgbClr val="212121"/>
                </a:solidFill>
                <a:effectLst/>
              </a:rPr>
              <a:t>doi.org</a:t>
            </a:r>
            <a:r>
              <a:rPr lang="en-US" sz="1050" b="0" i="0" dirty="0">
                <a:solidFill>
                  <a:srgbClr val="212121"/>
                </a:solidFill>
                <a:effectLst/>
              </a:rPr>
              <a:t>/10.1016/j.jcws.2010.11.002</a:t>
            </a:r>
            <a:endParaRPr lang="en-US" sz="1050" dirty="0"/>
          </a:p>
        </p:txBody>
      </p:sp>
      <p:sp>
        <p:nvSpPr>
          <p:cNvPr id="9" name="TextBox 8">
            <a:extLst>
              <a:ext uri="{FF2B5EF4-FFF2-40B4-BE49-F238E27FC236}">
                <a16:creationId xmlns:a16="http://schemas.microsoft.com/office/drawing/2014/main" id="{95335F95-8659-A471-5A8B-A6B8B05C82FE}"/>
              </a:ext>
            </a:extLst>
          </p:cNvPr>
          <p:cNvSpPr txBox="1"/>
          <p:nvPr/>
        </p:nvSpPr>
        <p:spPr>
          <a:xfrm>
            <a:off x="609600" y="1200150"/>
            <a:ext cx="3733800" cy="2800767"/>
          </a:xfrm>
          <a:prstGeom prst="rect">
            <a:avLst/>
          </a:prstGeom>
          <a:noFill/>
        </p:spPr>
        <p:txBody>
          <a:bodyPr wrap="square" rtlCol="0">
            <a:spAutoFit/>
          </a:bodyPr>
          <a:lstStyle/>
          <a:p>
            <a:pPr marL="171450" indent="-171450" algn="l" fontAlgn="t">
              <a:buClr>
                <a:srgbClr val="C00000"/>
              </a:buClr>
              <a:buFont typeface="Arial" panose="020B0604020202020204" pitchFamily="34" charset="0"/>
              <a:buChar char="•"/>
            </a:pPr>
            <a:r>
              <a:rPr lang="en-US" sz="1600" b="0" i="0" dirty="0">
                <a:solidFill>
                  <a:srgbClr val="333333"/>
                </a:solidFill>
                <a:effectLst/>
              </a:rPr>
              <a:t>A, A necrotic diabetic ulcer to the medial aspect of the patient’s right foot. </a:t>
            </a:r>
          </a:p>
          <a:p>
            <a:pPr marL="171450" indent="-171450" algn="l" fontAlgn="t">
              <a:buClr>
                <a:srgbClr val="C00000"/>
              </a:buClr>
              <a:buFont typeface="Arial" panose="020B0604020202020204" pitchFamily="34" charset="0"/>
              <a:buChar char="•"/>
            </a:pPr>
            <a:r>
              <a:rPr lang="en-US" sz="1600" b="0" i="0" dirty="0">
                <a:solidFill>
                  <a:srgbClr val="333333"/>
                </a:solidFill>
                <a:effectLst/>
              </a:rPr>
              <a:t>B, Debridement in the operating room down to joint capsule. </a:t>
            </a:r>
          </a:p>
          <a:p>
            <a:pPr marL="171450" indent="-171450" algn="l" fontAlgn="t">
              <a:buClr>
                <a:srgbClr val="C00000"/>
              </a:buClr>
              <a:buFont typeface="Arial" panose="020B0604020202020204" pitchFamily="34" charset="0"/>
              <a:buChar char="•"/>
            </a:pPr>
            <a:r>
              <a:rPr lang="en-US" sz="1600" b="0" i="0" dirty="0">
                <a:solidFill>
                  <a:srgbClr val="333333"/>
                </a:solidFill>
                <a:effectLst/>
              </a:rPr>
              <a:t>C, A thick UBM sheet was hydrated in normal saline, fenestrated, and then sutured to the wound base. </a:t>
            </a:r>
          </a:p>
          <a:p>
            <a:pPr marL="171450" indent="-171450" algn="l" fontAlgn="t">
              <a:buClr>
                <a:srgbClr val="C00000"/>
              </a:buClr>
              <a:buFont typeface="Arial" panose="020B0604020202020204" pitchFamily="34" charset="0"/>
              <a:buChar char="•"/>
            </a:pPr>
            <a:r>
              <a:rPr lang="en-US" sz="1600" b="0" i="0" dirty="0">
                <a:solidFill>
                  <a:srgbClr val="333333"/>
                </a:solidFill>
                <a:effectLst/>
              </a:rPr>
              <a:t>D, The full thickness wound was healed in 13 weeks from the date of surgery.</a:t>
            </a:r>
            <a:endParaRPr lang="en-US" sz="1600" dirty="0"/>
          </a:p>
        </p:txBody>
      </p:sp>
      <p:pic>
        <p:nvPicPr>
          <p:cNvPr id="25602" name="Picture 2">
            <a:extLst>
              <a:ext uri="{FF2B5EF4-FFF2-40B4-BE49-F238E27FC236}">
                <a16:creationId xmlns:a16="http://schemas.microsoft.com/office/drawing/2014/main" id="{2578113D-BEF4-E855-219E-BF1071ED1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9968" y="1168266"/>
            <a:ext cx="425389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751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2495550"/>
            <a:ext cx="6172200" cy="2971800"/>
          </a:xfrm>
        </p:spPr>
        <p:txBody>
          <a:bodyPr>
            <a:normAutofit/>
          </a:bodyPr>
          <a:lstStyle/>
          <a:p>
            <a:pPr>
              <a:buClr>
                <a:srgbClr val="C00000"/>
              </a:buClr>
              <a:defRPr/>
            </a:pPr>
            <a:r>
              <a:rPr lang="en-US" sz="1800" b="0" dirty="0">
                <a:solidFill>
                  <a:schemeClr val="tx1"/>
                </a:solidFill>
              </a:rPr>
              <a:t>September 1999</a:t>
            </a:r>
          </a:p>
          <a:p>
            <a:pPr>
              <a:buClr>
                <a:srgbClr val="C00000"/>
              </a:buClr>
              <a:defRPr/>
            </a:pPr>
            <a:r>
              <a:rPr lang="en-US" sz="1800" b="0" dirty="0">
                <a:solidFill>
                  <a:schemeClr val="tx1"/>
                </a:solidFill>
              </a:rPr>
              <a:t>Double-blind, randomized, placebo controlled trial</a:t>
            </a:r>
          </a:p>
          <a:p>
            <a:pPr>
              <a:buClr>
                <a:srgbClr val="C00000"/>
              </a:buClr>
              <a:defRPr/>
            </a:pPr>
            <a:r>
              <a:rPr lang="en-US" sz="1800" b="0" dirty="0">
                <a:solidFill>
                  <a:schemeClr val="tx1"/>
                </a:solidFill>
              </a:rPr>
              <a:t>Evaluating pressure ulcer therapy, n= 61</a:t>
            </a:r>
          </a:p>
          <a:p>
            <a:pPr>
              <a:buClr>
                <a:srgbClr val="C00000"/>
              </a:buClr>
              <a:defRPr/>
            </a:pPr>
            <a:r>
              <a:rPr lang="en-US" sz="1800" b="0" dirty="0">
                <a:solidFill>
                  <a:schemeClr val="tx1"/>
                </a:solidFill>
              </a:rPr>
              <a:t>Findings:</a:t>
            </a:r>
          </a:p>
          <a:p>
            <a:pPr lvl="1">
              <a:buClr>
                <a:srgbClr val="C00000"/>
              </a:buClr>
              <a:defRPr/>
            </a:pPr>
            <a:r>
              <a:rPr lang="en-US" b="0" dirty="0">
                <a:solidFill>
                  <a:schemeClr val="tx1"/>
                </a:solidFill>
              </a:rPr>
              <a:t>GM-CSF acts early for wound contraction </a:t>
            </a:r>
          </a:p>
          <a:p>
            <a:pPr lvl="1">
              <a:buClr>
                <a:srgbClr val="C00000"/>
              </a:buClr>
              <a:defRPr/>
            </a:pPr>
            <a:r>
              <a:rPr lang="en-US" b="0" dirty="0">
                <a:solidFill>
                  <a:schemeClr val="tx1"/>
                </a:solidFill>
              </a:rPr>
              <a:t>Greater acceleration of pressure ulcer healing via deposition of extracellular matrix and contraction</a:t>
            </a:r>
          </a:p>
        </p:txBody>
      </p:sp>
      <p:pic>
        <p:nvPicPr>
          <p:cNvPr id="116739" name="Picture 2"/>
          <p:cNvPicPr>
            <a:picLocks noChangeAspect="1" noChangeArrowheads="1"/>
          </p:cNvPicPr>
          <p:nvPr/>
        </p:nvPicPr>
        <p:blipFill>
          <a:blip r:embed="rId2" cstate="print"/>
          <a:srcRect l="54903" t="29411" r="4314" b="43137"/>
          <a:stretch>
            <a:fillRect/>
          </a:stretch>
        </p:blipFill>
        <p:spPr bwMode="auto">
          <a:xfrm>
            <a:off x="1485900" y="1018273"/>
            <a:ext cx="5731669" cy="1543050"/>
          </a:xfrm>
          <a:prstGeom prst="rect">
            <a:avLst/>
          </a:prstGeom>
          <a:noFill/>
          <a:ln w="9525">
            <a:noFill/>
            <a:miter lim="800000"/>
            <a:headEnd/>
            <a:tailEnd/>
          </a:ln>
        </p:spPr>
      </p:pic>
      <p:sp>
        <p:nvSpPr>
          <p:cNvPr id="116740" name="TextBox 4"/>
          <p:cNvSpPr txBox="1">
            <a:spLocks noChangeArrowheads="1"/>
          </p:cNvSpPr>
          <p:nvPr/>
        </p:nvSpPr>
        <p:spPr bwMode="auto">
          <a:xfrm>
            <a:off x="1147762" y="4423557"/>
            <a:ext cx="6848475" cy="461665"/>
          </a:xfrm>
          <a:prstGeom prst="rect">
            <a:avLst/>
          </a:prstGeom>
          <a:noFill/>
          <a:ln w="9525">
            <a:noFill/>
            <a:miter lim="800000"/>
            <a:headEnd/>
            <a:tailEnd/>
          </a:ln>
        </p:spPr>
        <p:txBody>
          <a:bodyPr wrap="square">
            <a:spAutoFit/>
          </a:bodyPr>
          <a:lstStyle/>
          <a:p>
            <a:pPr marL="228600" indent="-228600"/>
            <a:r>
              <a:rPr lang="en-US" sz="1200" dirty="0"/>
              <a:t>Robson et al., Sequential cytokine therapy for pressure ulcers: clinical and mechanistic response. Ann Surg. 2000;231(4):600-11.</a:t>
            </a:r>
          </a:p>
        </p:txBody>
      </p:sp>
      <p:sp>
        <p:nvSpPr>
          <p:cNvPr id="2" name="Title 1">
            <a:extLst>
              <a:ext uri="{FF2B5EF4-FFF2-40B4-BE49-F238E27FC236}">
                <a16:creationId xmlns:a16="http://schemas.microsoft.com/office/drawing/2014/main" id="{2A4CE61F-7974-23B3-9C64-CDBB27AD2317}"/>
              </a:ext>
            </a:extLst>
          </p:cNvPr>
          <p:cNvSpPr>
            <a:spLocks noGrp="1"/>
          </p:cNvSpPr>
          <p:nvPr>
            <p:ph type="title"/>
          </p:nvPr>
        </p:nvSpPr>
        <p:spPr>
          <a:xfrm>
            <a:off x="157044" y="209550"/>
            <a:ext cx="8507392" cy="672387"/>
          </a:xfrm>
        </p:spPr>
        <p:txBody>
          <a:bodyPr>
            <a:noAutofit/>
          </a:bodyPr>
          <a:lstStyle/>
          <a:p>
            <a:pPr algn="ctr"/>
            <a:r>
              <a:rPr lang="en-US" sz="3200" dirty="0">
                <a:solidFill>
                  <a:schemeClr val="tx1"/>
                </a:solidFill>
              </a:rPr>
              <a:t>Regenerative Medicine: </a:t>
            </a:r>
            <a:r>
              <a:rPr lang="en-US" sz="3200" dirty="0" err="1">
                <a:solidFill>
                  <a:schemeClr val="tx1"/>
                </a:solidFill>
              </a:rPr>
              <a:t>Leukine</a:t>
            </a:r>
            <a:r>
              <a:rPr lang="en-US" sz="3200" dirty="0">
                <a:solidFill>
                  <a:schemeClr val="tx1"/>
                </a:solidFill>
              </a:rPr>
              <a:t> </a:t>
            </a:r>
            <a:br>
              <a:rPr lang="en-US" sz="3200" dirty="0">
                <a:solidFill>
                  <a:schemeClr val="tx1"/>
                </a:solidFill>
              </a:rPr>
            </a:br>
            <a:endParaRPr lang="en-US" sz="3200" dirty="0">
              <a:solidFill>
                <a:schemeClr val="tx1"/>
              </a:solidFill>
            </a:endParaRPr>
          </a:p>
        </p:txBody>
      </p:sp>
    </p:spTree>
    <p:extLst>
      <p:ext uri="{BB962C8B-B14F-4D97-AF65-F5344CB8AC3E}">
        <p14:creationId xmlns:p14="http://schemas.microsoft.com/office/powerpoint/2010/main" val="3865986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962150"/>
            <a:ext cx="8305800" cy="2781301"/>
          </a:xfrm>
        </p:spPr>
        <p:txBody>
          <a:bodyPr>
            <a:noAutofit/>
          </a:bodyPr>
          <a:lstStyle/>
          <a:p>
            <a:pPr>
              <a:buClr>
                <a:srgbClr val="C00000"/>
              </a:buClr>
              <a:defRPr/>
            </a:pPr>
            <a:r>
              <a:rPr lang="en-US" sz="2000" b="0" dirty="0">
                <a:solidFill>
                  <a:schemeClr val="tx1"/>
                </a:solidFill>
              </a:rPr>
              <a:t>Approved by US FDA in 1991</a:t>
            </a:r>
          </a:p>
          <a:p>
            <a:pPr>
              <a:buClr>
                <a:srgbClr val="C00000"/>
              </a:buClr>
              <a:defRPr/>
            </a:pPr>
            <a:r>
              <a:rPr lang="en-US" sz="2000" b="0" dirty="0">
                <a:solidFill>
                  <a:schemeClr val="tx1"/>
                </a:solidFill>
              </a:rPr>
              <a:t>Synthetic, injectable/topical or intravenous granulocyte-macrophage colony stimulating factor (GM-CSF)</a:t>
            </a:r>
          </a:p>
          <a:p>
            <a:pPr>
              <a:buClr>
                <a:srgbClr val="C00000"/>
              </a:buClr>
              <a:defRPr/>
            </a:pPr>
            <a:r>
              <a:rPr lang="en-US" sz="2000" b="0" dirty="0">
                <a:solidFill>
                  <a:schemeClr val="tx1"/>
                </a:solidFill>
              </a:rPr>
              <a:t>Supports survival, clonal expansion, differentiation of hematopoietic progenitor cells and increased neovascularization</a:t>
            </a:r>
          </a:p>
          <a:p>
            <a:pPr>
              <a:buClr>
                <a:srgbClr val="C00000"/>
              </a:buClr>
              <a:defRPr/>
            </a:pPr>
            <a:r>
              <a:rPr lang="en-US" sz="2000" b="0" dirty="0">
                <a:solidFill>
                  <a:schemeClr val="tx1"/>
                </a:solidFill>
              </a:rPr>
              <a:t>Induces progenitor cells to divide and differentiate in the granulocyte-macrophage pathways</a:t>
            </a:r>
          </a:p>
        </p:txBody>
      </p:sp>
      <p:pic>
        <p:nvPicPr>
          <p:cNvPr id="110596" name="Picture 2" descr="Leukine  Bayer launches Leukine without EDTA - Bayer has reformulated Leukine"/>
          <p:cNvPicPr>
            <a:picLocks noChangeAspect="1" noChangeArrowheads="1"/>
          </p:cNvPicPr>
          <p:nvPr/>
        </p:nvPicPr>
        <p:blipFill>
          <a:blip r:embed="rId3" cstate="print"/>
          <a:srcRect/>
          <a:stretch>
            <a:fillRect/>
          </a:stretch>
        </p:blipFill>
        <p:spPr bwMode="auto">
          <a:xfrm>
            <a:off x="6553200" y="830311"/>
            <a:ext cx="1723222" cy="1360439"/>
          </a:xfrm>
          <a:prstGeom prst="rect">
            <a:avLst/>
          </a:prstGeom>
          <a:noFill/>
          <a:ln w="9525">
            <a:noFill/>
            <a:miter lim="800000"/>
            <a:headEnd/>
            <a:tailEnd/>
          </a:ln>
        </p:spPr>
      </p:pic>
      <p:sp>
        <p:nvSpPr>
          <p:cNvPr id="110598" name="TextBox 5"/>
          <p:cNvSpPr txBox="1">
            <a:spLocks noChangeArrowheads="1"/>
          </p:cNvSpPr>
          <p:nvPr/>
        </p:nvSpPr>
        <p:spPr bwMode="auto">
          <a:xfrm>
            <a:off x="1085850" y="4540921"/>
            <a:ext cx="6915150" cy="461665"/>
          </a:xfrm>
          <a:prstGeom prst="rect">
            <a:avLst/>
          </a:prstGeom>
          <a:noFill/>
          <a:ln w="9525">
            <a:noFill/>
            <a:miter lim="800000"/>
            <a:headEnd/>
            <a:tailEnd/>
          </a:ln>
        </p:spPr>
        <p:txBody>
          <a:bodyPr wrap="square">
            <a:spAutoFit/>
          </a:bodyPr>
          <a:lstStyle/>
          <a:p>
            <a:pPr algn="r"/>
            <a:r>
              <a:rPr lang="en-US" sz="1200" dirty="0"/>
              <a:t>Fang et al., Granulocyte-macrophage colony-stimulating factor enhances wound healing in diabetes via upregulation of proinflammatory cytokines. Br J Dermatol. 2010;162(3):478-86.</a:t>
            </a:r>
          </a:p>
        </p:txBody>
      </p:sp>
      <p:pic>
        <p:nvPicPr>
          <p:cNvPr id="110600" name="Picture 4" descr="http://www.drugbank.ca/system/protein_structures/full/DB00020.png?1266600395"/>
          <p:cNvPicPr>
            <a:picLocks noChangeAspect="1" noChangeArrowheads="1"/>
          </p:cNvPicPr>
          <p:nvPr/>
        </p:nvPicPr>
        <p:blipFill>
          <a:blip r:embed="rId4" cstate="print"/>
          <a:srcRect/>
          <a:stretch>
            <a:fillRect/>
          </a:stretch>
        </p:blipFill>
        <p:spPr bwMode="auto">
          <a:xfrm>
            <a:off x="4804559" y="1086267"/>
            <a:ext cx="1185863" cy="1185863"/>
          </a:xfrm>
          <a:prstGeom prst="rect">
            <a:avLst/>
          </a:prstGeom>
          <a:noFill/>
          <a:ln w="9525">
            <a:noFill/>
            <a:miter lim="800000"/>
            <a:headEnd/>
            <a:tailEnd/>
          </a:ln>
        </p:spPr>
      </p:pic>
      <p:sp>
        <p:nvSpPr>
          <p:cNvPr id="10" name="Title 1">
            <a:extLst>
              <a:ext uri="{FF2B5EF4-FFF2-40B4-BE49-F238E27FC236}">
                <a16:creationId xmlns:a16="http://schemas.microsoft.com/office/drawing/2014/main" id="{05DAFBEB-6C96-EB61-BEDE-0AC27FB3EEF6}"/>
              </a:ext>
            </a:extLst>
          </p:cNvPr>
          <p:cNvSpPr>
            <a:spLocks noGrp="1"/>
          </p:cNvSpPr>
          <p:nvPr>
            <p:ph type="title"/>
          </p:nvPr>
        </p:nvSpPr>
        <p:spPr>
          <a:xfrm>
            <a:off x="157044" y="222963"/>
            <a:ext cx="8507392" cy="672387"/>
          </a:xfrm>
        </p:spPr>
        <p:txBody>
          <a:bodyPr>
            <a:noAutofit/>
          </a:bodyPr>
          <a:lstStyle/>
          <a:p>
            <a:pPr algn="ctr"/>
            <a:r>
              <a:rPr lang="en-US" sz="3200" dirty="0">
                <a:solidFill>
                  <a:schemeClr val="tx1"/>
                </a:solidFill>
              </a:rPr>
              <a:t>Regenerative Medicine: </a:t>
            </a:r>
            <a:r>
              <a:rPr lang="en-US" sz="3200" dirty="0" err="1">
                <a:solidFill>
                  <a:schemeClr val="tx1"/>
                </a:solidFill>
              </a:rPr>
              <a:t>Leukine</a:t>
            </a:r>
            <a:r>
              <a:rPr lang="en-US" sz="3200" dirty="0">
                <a:solidFill>
                  <a:schemeClr val="tx1"/>
                </a:solidFill>
              </a:rPr>
              <a:t> </a:t>
            </a:r>
            <a:br>
              <a:rPr lang="en-US" sz="3200" dirty="0">
                <a:solidFill>
                  <a:schemeClr val="tx1"/>
                </a:solidFill>
              </a:rPr>
            </a:br>
            <a:endParaRPr lang="en-US" sz="3200" dirty="0">
              <a:solidFill>
                <a:schemeClr val="tx1"/>
              </a:solidFill>
            </a:endParaRPr>
          </a:p>
        </p:txBody>
      </p:sp>
    </p:spTree>
    <p:extLst>
      <p:ext uri="{BB962C8B-B14F-4D97-AF65-F5344CB8AC3E}">
        <p14:creationId xmlns:p14="http://schemas.microsoft.com/office/powerpoint/2010/main" val="2831333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2" descr="http://upload.wikimedia.org/wikipedia/commons/3/36/GMCSF_Crystal_Structure.rsh.png"/>
          <p:cNvPicPr>
            <a:picLocks noChangeAspect="1" noChangeArrowheads="1"/>
          </p:cNvPicPr>
          <p:nvPr/>
        </p:nvPicPr>
        <p:blipFill>
          <a:blip r:embed="rId2" cstate="print"/>
          <a:srcRect/>
          <a:stretch>
            <a:fillRect/>
          </a:stretch>
        </p:blipFill>
        <p:spPr bwMode="auto">
          <a:xfrm>
            <a:off x="6456145" y="1038318"/>
            <a:ext cx="1102898" cy="918390"/>
          </a:xfrm>
          <a:prstGeom prst="rect">
            <a:avLst/>
          </a:prstGeom>
          <a:noFill/>
          <a:ln w="9525">
            <a:noFill/>
            <a:miter lim="800000"/>
            <a:headEnd/>
            <a:tailEnd/>
          </a:ln>
        </p:spPr>
      </p:pic>
      <p:sp>
        <p:nvSpPr>
          <p:cNvPr id="5" name="Content Placeholder 4"/>
          <p:cNvSpPr>
            <a:spLocks noGrp="1"/>
          </p:cNvSpPr>
          <p:nvPr>
            <p:ph idx="1"/>
          </p:nvPr>
        </p:nvSpPr>
        <p:spPr>
          <a:xfrm>
            <a:off x="1295084" y="1362047"/>
            <a:ext cx="6198710" cy="3038848"/>
          </a:xfrm>
        </p:spPr>
        <p:txBody>
          <a:bodyPr>
            <a:noAutofit/>
          </a:bodyPr>
          <a:lstStyle/>
          <a:p>
            <a:pPr>
              <a:lnSpc>
                <a:spcPct val="110000"/>
              </a:lnSpc>
              <a:spcBef>
                <a:spcPts val="0"/>
              </a:spcBef>
              <a:spcAft>
                <a:spcPts val="0"/>
              </a:spcAft>
              <a:buClr>
                <a:srgbClr val="C00000"/>
              </a:buClr>
              <a:defRPr/>
            </a:pPr>
            <a:r>
              <a:rPr lang="en-US" sz="1800" dirty="0">
                <a:solidFill>
                  <a:schemeClr val="tx1"/>
                </a:solidFill>
              </a:rPr>
              <a:t>Monomeric glycoprotein </a:t>
            </a:r>
          </a:p>
          <a:p>
            <a:pPr lvl="1">
              <a:lnSpc>
                <a:spcPct val="110000"/>
              </a:lnSpc>
              <a:spcBef>
                <a:spcPts val="0"/>
              </a:spcBef>
              <a:spcAft>
                <a:spcPts val="0"/>
              </a:spcAft>
              <a:buClr>
                <a:srgbClr val="C00000"/>
              </a:buClr>
              <a:defRPr/>
            </a:pPr>
            <a:r>
              <a:rPr lang="en-US" dirty="0">
                <a:solidFill>
                  <a:schemeClr val="tx1"/>
                </a:solidFill>
              </a:rPr>
              <a:t>Functions as a cytokine</a:t>
            </a:r>
          </a:p>
          <a:p>
            <a:pPr lvl="1">
              <a:lnSpc>
                <a:spcPct val="110000"/>
              </a:lnSpc>
              <a:spcBef>
                <a:spcPts val="0"/>
              </a:spcBef>
              <a:spcAft>
                <a:spcPts val="0"/>
              </a:spcAft>
              <a:buClr>
                <a:srgbClr val="C00000"/>
              </a:buClr>
              <a:defRPr/>
            </a:pPr>
            <a:r>
              <a:rPr lang="en-US" dirty="0">
                <a:solidFill>
                  <a:schemeClr val="tx1"/>
                </a:solidFill>
              </a:rPr>
              <a:t>Secreted by macrophages, T-cells, mast cells, NK cells, endothelial cells and fibroblasts </a:t>
            </a:r>
          </a:p>
          <a:p>
            <a:pPr>
              <a:buClr>
                <a:srgbClr val="C00000"/>
              </a:buClr>
              <a:defRPr/>
            </a:pPr>
            <a:r>
              <a:rPr lang="en-US" sz="1800" dirty="0">
                <a:solidFill>
                  <a:schemeClr val="tx1"/>
                </a:solidFill>
              </a:rPr>
              <a:t>Important hematopoietic growth factor and immune modulator</a:t>
            </a:r>
          </a:p>
          <a:p>
            <a:pPr>
              <a:buClr>
                <a:srgbClr val="C00000"/>
              </a:buClr>
              <a:defRPr/>
            </a:pPr>
            <a:r>
              <a:rPr lang="en-US" sz="1800" dirty="0">
                <a:solidFill>
                  <a:schemeClr val="tx1"/>
                </a:solidFill>
              </a:rPr>
              <a:t>Application of GM-CSF as an immune adjuvant </a:t>
            </a:r>
          </a:p>
          <a:p>
            <a:pPr lvl="1">
              <a:buClr>
                <a:srgbClr val="C00000"/>
              </a:buClr>
              <a:defRPr/>
            </a:pPr>
            <a:r>
              <a:rPr lang="en-US" dirty="0">
                <a:solidFill>
                  <a:schemeClr val="tx1"/>
                </a:solidFill>
              </a:rPr>
              <a:t>Increases dendritic cell maturation and function</a:t>
            </a:r>
            <a:r>
              <a:rPr lang="en-US" baseline="30000" dirty="0">
                <a:solidFill>
                  <a:schemeClr val="tx1"/>
                </a:solidFill>
              </a:rPr>
              <a:t>3,4 </a:t>
            </a:r>
            <a:endParaRPr lang="en-US" dirty="0">
              <a:solidFill>
                <a:schemeClr val="tx1"/>
              </a:solidFill>
            </a:endParaRPr>
          </a:p>
          <a:p>
            <a:pPr lvl="1">
              <a:buClr>
                <a:srgbClr val="C00000"/>
              </a:buClr>
              <a:defRPr/>
            </a:pPr>
            <a:r>
              <a:rPr lang="en-US" dirty="0">
                <a:solidFill>
                  <a:schemeClr val="tx1"/>
                </a:solidFill>
              </a:rPr>
              <a:t>Increases macrophage activity</a:t>
            </a:r>
            <a:r>
              <a:rPr lang="en-US" baseline="30000" dirty="0">
                <a:solidFill>
                  <a:schemeClr val="tx1"/>
                </a:solidFill>
              </a:rPr>
              <a:t>3,4</a:t>
            </a:r>
            <a:endParaRPr lang="en-US" baseline="30000" dirty="0">
              <a:solidFill>
                <a:schemeClr val="tx1"/>
              </a:solidFill>
              <a:effectLst>
                <a:outerShdw blurRad="38100" dist="38100" dir="2700000" algn="tl">
                  <a:srgbClr val="000000">
                    <a:alpha val="43137"/>
                  </a:srgbClr>
                </a:outerShdw>
              </a:effectLst>
            </a:endParaRPr>
          </a:p>
        </p:txBody>
      </p:sp>
      <p:sp>
        <p:nvSpPr>
          <p:cNvPr id="108549" name="TextBox 5"/>
          <p:cNvSpPr txBox="1">
            <a:spLocks noChangeArrowheads="1"/>
          </p:cNvSpPr>
          <p:nvPr/>
        </p:nvSpPr>
        <p:spPr bwMode="auto">
          <a:xfrm>
            <a:off x="342900" y="4400895"/>
            <a:ext cx="8458200" cy="369332"/>
          </a:xfrm>
          <a:prstGeom prst="rect">
            <a:avLst/>
          </a:prstGeom>
          <a:noFill/>
          <a:ln w="9525">
            <a:noFill/>
            <a:miter lim="800000"/>
            <a:headEnd/>
            <a:tailEnd/>
          </a:ln>
        </p:spPr>
        <p:txBody>
          <a:bodyPr wrap="square">
            <a:spAutoFit/>
          </a:bodyPr>
          <a:lstStyle/>
          <a:p>
            <a:r>
              <a:rPr lang="en-US" sz="900" baseline="30000" dirty="0"/>
              <a:t>3</a:t>
            </a:r>
            <a:r>
              <a:rPr lang="en-US" sz="900" dirty="0"/>
              <a:t>Delneste et al., Interferon-gamma switches monocyte differentiation from dendritic cells to macrophages. Blood 2003;101:143–50.</a:t>
            </a:r>
          </a:p>
          <a:p>
            <a:pPr algn="r"/>
            <a:r>
              <a:rPr lang="en-US" sz="900" baseline="30000" dirty="0"/>
              <a:t>4</a:t>
            </a:r>
            <a:r>
              <a:rPr lang="en-US" sz="900" dirty="0"/>
              <a:t>Shi et al., Granulocyte-macrophage colony-stimulating factor (GM-CSF) and T-cell responses: what we do and don't know. Cell Research 2006;16: 123-133.</a:t>
            </a:r>
          </a:p>
        </p:txBody>
      </p:sp>
      <p:sp>
        <p:nvSpPr>
          <p:cNvPr id="10" name="Title 1">
            <a:extLst>
              <a:ext uri="{FF2B5EF4-FFF2-40B4-BE49-F238E27FC236}">
                <a16:creationId xmlns:a16="http://schemas.microsoft.com/office/drawing/2014/main" id="{A8673FC2-96F6-1CFE-859F-07480E1908A5}"/>
              </a:ext>
            </a:extLst>
          </p:cNvPr>
          <p:cNvSpPr>
            <a:spLocks noGrp="1"/>
          </p:cNvSpPr>
          <p:nvPr>
            <p:ph type="title"/>
          </p:nvPr>
        </p:nvSpPr>
        <p:spPr>
          <a:xfrm>
            <a:off x="157044" y="209550"/>
            <a:ext cx="8507392" cy="672387"/>
          </a:xfrm>
        </p:spPr>
        <p:txBody>
          <a:bodyPr>
            <a:noAutofit/>
          </a:bodyPr>
          <a:lstStyle/>
          <a:p>
            <a:pPr algn="ctr"/>
            <a:r>
              <a:rPr lang="en-US" sz="3200" dirty="0">
                <a:solidFill>
                  <a:schemeClr val="tx1"/>
                </a:solidFill>
              </a:rPr>
              <a:t>Regenerative Medicine: </a:t>
            </a:r>
            <a:r>
              <a:rPr lang="en-US" sz="3200" dirty="0" err="1">
                <a:solidFill>
                  <a:schemeClr val="tx1"/>
                </a:solidFill>
              </a:rPr>
              <a:t>Leukine</a:t>
            </a:r>
            <a:r>
              <a:rPr lang="en-US" sz="3200" dirty="0">
                <a:solidFill>
                  <a:schemeClr val="tx1"/>
                </a:solidFill>
              </a:rPr>
              <a:t> </a:t>
            </a:r>
            <a:br>
              <a:rPr lang="en-US" sz="3200" dirty="0">
                <a:solidFill>
                  <a:schemeClr val="tx1"/>
                </a:solidFill>
              </a:rPr>
            </a:br>
            <a:endParaRPr lang="en-US" sz="3200" dirty="0">
              <a:solidFill>
                <a:schemeClr val="tx1"/>
              </a:solidFill>
            </a:endParaRPr>
          </a:p>
        </p:txBody>
      </p:sp>
    </p:spTree>
    <p:extLst>
      <p:ext uri="{BB962C8B-B14F-4D97-AF65-F5344CB8AC3E}">
        <p14:creationId xmlns:p14="http://schemas.microsoft.com/office/powerpoint/2010/main" val="787160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209800" y="4400550"/>
            <a:ext cx="6777941" cy="646331"/>
          </a:xfrm>
          <a:prstGeom prst="rect">
            <a:avLst/>
          </a:prstGeom>
          <a:noFill/>
        </p:spPr>
        <p:txBody>
          <a:bodyPr wrap="square" rtlCol="0">
            <a:spAutoFit/>
          </a:bodyPr>
          <a:lstStyle/>
          <a:p>
            <a:pPr marL="403225" indent="-403225"/>
            <a:r>
              <a:rPr lang="en-US" sz="1200" b="0" i="0" dirty="0" err="1">
                <a:solidFill>
                  <a:srgbClr val="212121"/>
                </a:solidFill>
                <a:effectLst/>
                <a:latin typeface="Roboto" panose="02000000000000000000" pitchFamily="2" charset="0"/>
              </a:rPr>
              <a:t>Ead</a:t>
            </a:r>
            <a:r>
              <a:rPr lang="en-US" sz="1200" b="0" i="0" dirty="0">
                <a:solidFill>
                  <a:srgbClr val="212121"/>
                </a:solidFill>
                <a:effectLst/>
                <a:latin typeface="Roboto" panose="02000000000000000000" pitchFamily="2" charset="0"/>
              </a:rPr>
              <a:t>, J. K., &amp; Armstrong, D. G. (2023). Granulocyte-macrophage colony-stimulating factor: Conductor of the wound healing orchestra?. </a:t>
            </a:r>
            <a:r>
              <a:rPr lang="en-US" sz="1200" b="0" i="1" dirty="0">
                <a:solidFill>
                  <a:srgbClr val="212121"/>
                </a:solidFill>
                <a:effectLst/>
                <a:latin typeface="Roboto" panose="02000000000000000000" pitchFamily="2" charset="0"/>
              </a:rPr>
              <a:t>International wound journal</a:t>
            </a:r>
            <a:r>
              <a:rPr lang="en-US" sz="1200" b="0" i="0" dirty="0">
                <a:solidFill>
                  <a:srgbClr val="212121"/>
                </a:solidFill>
                <a:effectLst/>
                <a:latin typeface="Roboto" panose="02000000000000000000" pitchFamily="2" charset="0"/>
              </a:rPr>
              <a:t>, </a:t>
            </a:r>
            <a:r>
              <a:rPr lang="en-US" sz="1200" b="0" i="1" dirty="0">
                <a:solidFill>
                  <a:srgbClr val="212121"/>
                </a:solidFill>
                <a:effectLst/>
                <a:latin typeface="Roboto" panose="02000000000000000000" pitchFamily="2" charset="0"/>
              </a:rPr>
              <a:t>20</a:t>
            </a:r>
            <a:r>
              <a:rPr lang="en-US" sz="1200" b="0" i="0" dirty="0">
                <a:solidFill>
                  <a:srgbClr val="212121"/>
                </a:solidFill>
                <a:effectLst/>
                <a:latin typeface="Roboto" panose="02000000000000000000" pitchFamily="2" charset="0"/>
              </a:rPr>
              <a:t>(4), 1229–1234. https://</a:t>
            </a:r>
            <a:r>
              <a:rPr lang="en-US" sz="1200" b="0" i="0" dirty="0" err="1">
                <a:solidFill>
                  <a:srgbClr val="212121"/>
                </a:solidFill>
                <a:effectLst/>
                <a:latin typeface="Roboto" panose="02000000000000000000" pitchFamily="2" charset="0"/>
              </a:rPr>
              <a:t>doi.org</a:t>
            </a:r>
            <a:r>
              <a:rPr lang="en-US" sz="1200" b="0" i="0" dirty="0">
                <a:solidFill>
                  <a:srgbClr val="212121"/>
                </a:solidFill>
                <a:effectLst/>
                <a:latin typeface="Roboto" panose="02000000000000000000" pitchFamily="2" charset="0"/>
              </a:rPr>
              <a:t>/10.1111/iwj.13919</a:t>
            </a:r>
            <a:endParaRPr lang="en-US" sz="1200" dirty="0"/>
          </a:p>
        </p:txBody>
      </p:sp>
      <p:sp>
        <p:nvSpPr>
          <p:cNvPr id="4" name="TextBox 3">
            <a:extLst>
              <a:ext uri="{FF2B5EF4-FFF2-40B4-BE49-F238E27FC236}">
                <a16:creationId xmlns:a16="http://schemas.microsoft.com/office/drawing/2014/main" id="{DE58F8A7-DE1A-589D-CF30-33501A869E48}"/>
              </a:ext>
            </a:extLst>
          </p:cNvPr>
          <p:cNvSpPr txBox="1"/>
          <p:nvPr/>
        </p:nvSpPr>
        <p:spPr>
          <a:xfrm>
            <a:off x="533400" y="1101150"/>
            <a:ext cx="8001000" cy="3046988"/>
          </a:xfrm>
          <a:prstGeom prst="rect">
            <a:avLst/>
          </a:prstGeom>
          <a:noFill/>
        </p:spPr>
        <p:txBody>
          <a:bodyPr wrap="square" rtlCol="0">
            <a:spAutoFit/>
          </a:bodyPr>
          <a:lstStyle/>
          <a:p>
            <a:pPr marL="171450" indent="-171450" algn="l">
              <a:buClr>
                <a:srgbClr val="C00000"/>
              </a:buClr>
              <a:buFont typeface="Arial" panose="020B0604020202020204" pitchFamily="34" charset="0"/>
              <a:buChar char="•"/>
            </a:pPr>
            <a:r>
              <a:rPr lang="en-US" sz="1600" b="0" i="0" dirty="0">
                <a:solidFill>
                  <a:srgbClr val="212121"/>
                </a:solidFill>
                <a:effectLst/>
              </a:rPr>
              <a:t>Although diabetes negatively affects multiple aspects of wound healing GM‐CSF activation is particularly impacted. Compared to acute/healthy wounds diabetic foot ulcers (DFU) only partially activate GM‐CSF activity. There is a deleterious chain of events associated with this unfortunate sequala. </a:t>
            </a:r>
          </a:p>
          <a:p>
            <a:pPr marL="171450" indent="-171450" algn="l">
              <a:buClr>
                <a:srgbClr val="C00000"/>
              </a:buClr>
              <a:buFont typeface="Arial" panose="020B0604020202020204" pitchFamily="34" charset="0"/>
              <a:buChar char="•"/>
            </a:pPr>
            <a:r>
              <a:rPr lang="en-US" sz="1600" b="0" i="0" dirty="0">
                <a:solidFill>
                  <a:srgbClr val="212121"/>
                </a:solidFill>
                <a:effectLst/>
              </a:rPr>
              <a:t>DFUs also have a high proportion of monocytes and an absence of activated macrophages which results in an impaired inflammatory response. This may potentially serve as a vital point for GM‐CSF to act as a companion diagnostic/theragnostic modality to help modulate the inflammatory response in wound healing. </a:t>
            </a:r>
          </a:p>
          <a:p>
            <a:pPr marL="171450" indent="-171450" algn="l">
              <a:buClr>
                <a:srgbClr val="C00000"/>
              </a:buClr>
              <a:buFont typeface="Arial" panose="020B0604020202020204" pitchFamily="34" charset="0"/>
              <a:buChar char="•"/>
            </a:pPr>
            <a:r>
              <a:rPr lang="en-US" sz="1600" b="0" i="0" dirty="0">
                <a:solidFill>
                  <a:srgbClr val="212121"/>
                </a:solidFill>
                <a:effectLst/>
              </a:rPr>
              <a:t>Correcting macrophage immune dysfunction with exogenous GM‐CSF may help restore the immune balance in the wound ecosystem and jumpstart the wound healing cascade. </a:t>
            </a:r>
            <a:endParaRPr lang="en-US" sz="1600" dirty="0"/>
          </a:p>
        </p:txBody>
      </p:sp>
      <p:sp>
        <p:nvSpPr>
          <p:cNvPr id="6" name="Title 1">
            <a:extLst>
              <a:ext uri="{FF2B5EF4-FFF2-40B4-BE49-F238E27FC236}">
                <a16:creationId xmlns:a16="http://schemas.microsoft.com/office/drawing/2014/main" id="{3C0EE11A-5612-BB67-FD83-D9948AC3E604}"/>
              </a:ext>
            </a:extLst>
          </p:cNvPr>
          <p:cNvSpPr>
            <a:spLocks noGrp="1"/>
          </p:cNvSpPr>
          <p:nvPr>
            <p:ph type="title"/>
          </p:nvPr>
        </p:nvSpPr>
        <p:spPr>
          <a:xfrm>
            <a:off x="157044" y="209550"/>
            <a:ext cx="8507392" cy="672387"/>
          </a:xfrm>
        </p:spPr>
        <p:txBody>
          <a:bodyPr>
            <a:noAutofit/>
          </a:bodyPr>
          <a:lstStyle/>
          <a:p>
            <a:pPr algn="ctr"/>
            <a:r>
              <a:rPr lang="en-US" sz="3200" dirty="0">
                <a:solidFill>
                  <a:schemeClr val="tx1"/>
                </a:solidFill>
              </a:rPr>
              <a:t>Regenerative Medicine: </a:t>
            </a:r>
            <a:r>
              <a:rPr lang="en-US" sz="3200" dirty="0" err="1">
                <a:solidFill>
                  <a:schemeClr val="tx1"/>
                </a:solidFill>
              </a:rPr>
              <a:t>Leukine</a:t>
            </a:r>
            <a:r>
              <a:rPr lang="en-US" sz="3200" dirty="0">
                <a:solidFill>
                  <a:schemeClr val="tx1"/>
                </a:solidFill>
              </a:rPr>
              <a:t> </a:t>
            </a:r>
            <a:br>
              <a:rPr lang="en-US" sz="3200" dirty="0">
                <a:solidFill>
                  <a:schemeClr val="tx1"/>
                </a:solidFill>
              </a:rPr>
            </a:br>
            <a:endParaRPr lang="en-US" sz="3200" dirty="0">
              <a:solidFill>
                <a:schemeClr val="tx1"/>
              </a:solidFill>
            </a:endParaRPr>
          </a:p>
        </p:txBody>
      </p:sp>
    </p:spTree>
    <p:extLst>
      <p:ext uri="{BB962C8B-B14F-4D97-AF65-F5344CB8AC3E}">
        <p14:creationId xmlns:p14="http://schemas.microsoft.com/office/powerpoint/2010/main" val="1272240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38201" y="4624685"/>
            <a:ext cx="8305800" cy="461665"/>
          </a:xfrm>
          <a:prstGeom prst="rect">
            <a:avLst/>
          </a:prstGeom>
          <a:noFill/>
        </p:spPr>
        <p:txBody>
          <a:bodyPr wrap="square" rtlCol="0">
            <a:spAutoFit/>
          </a:bodyPr>
          <a:lstStyle/>
          <a:p>
            <a:pPr marL="403225" indent="-403225"/>
            <a:r>
              <a:rPr lang="en-US" sz="1200" b="0" i="0" dirty="0" err="1">
                <a:solidFill>
                  <a:srgbClr val="212121"/>
                </a:solidFill>
                <a:effectLst/>
                <a:latin typeface="Roboto" panose="02000000000000000000" pitchFamily="2" charset="0"/>
              </a:rPr>
              <a:t>Ead</a:t>
            </a:r>
            <a:r>
              <a:rPr lang="en-US" sz="1200" b="0" i="0" dirty="0">
                <a:solidFill>
                  <a:srgbClr val="212121"/>
                </a:solidFill>
                <a:effectLst/>
                <a:latin typeface="Roboto" panose="02000000000000000000" pitchFamily="2" charset="0"/>
              </a:rPr>
              <a:t>, J. K., &amp; Armstrong, D. G. (2023). Granulocyte-macrophage colony-stimulating factor: Conductor of the wound healing orchestra?. </a:t>
            </a:r>
            <a:r>
              <a:rPr lang="en-US" sz="1200" b="0" i="1" dirty="0">
                <a:solidFill>
                  <a:srgbClr val="212121"/>
                </a:solidFill>
                <a:effectLst/>
                <a:latin typeface="Roboto" panose="02000000000000000000" pitchFamily="2" charset="0"/>
              </a:rPr>
              <a:t>International wound journal</a:t>
            </a:r>
            <a:r>
              <a:rPr lang="en-US" sz="1200" b="0" i="0" dirty="0">
                <a:solidFill>
                  <a:srgbClr val="212121"/>
                </a:solidFill>
                <a:effectLst/>
                <a:latin typeface="Roboto" panose="02000000000000000000" pitchFamily="2" charset="0"/>
              </a:rPr>
              <a:t>, </a:t>
            </a:r>
            <a:r>
              <a:rPr lang="en-US" sz="1200" b="0" i="1" dirty="0">
                <a:solidFill>
                  <a:srgbClr val="212121"/>
                </a:solidFill>
                <a:effectLst/>
                <a:latin typeface="Roboto" panose="02000000000000000000" pitchFamily="2" charset="0"/>
              </a:rPr>
              <a:t>20</a:t>
            </a:r>
            <a:r>
              <a:rPr lang="en-US" sz="1200" b="0" i="0" dirty="0">
                <a:solidFill>
                  <a:srgbClr val="212121"/>
                </a:solidFill>
                <a:effectLst/>
                <a:latin typeface="Roboto" panose="02000000000000000000" pitchFamily="2" charset="0"/>
              </a:rPr>
              <a:t>(4), 1229–1234. https://</a:t>
            </a:r>
            <a:r>
              <a:rPr lang="en-US" sz="1200" b="0" i="0" dirty="0" err="1">
                <a:solidFill>
                  <a:srgbClr val="212121"/>
                </a:solidFill>
                <a:effectLst/>
                <a:latin typeface="Roboto" panose="02000000000000000000" pitchFamily="2" charset="0"/>
              </a:rPr>
              <a:t>doi.org</a:t>
            </a:r>
            <a:r>
              <a:rPr lang="en-US" sz="1200" b="0" i="0" dirty="0">
                <a:solidFill>
                  <a:srgbClr val="212121"/>
                </a:solidFill>
                <a:effectLst/>
                <a:latin typeface="Roboto" panose="02000000000000000000" pitchFamily="2" charset="0"/>
              </a:rPr>
              <a:t>/10.1111/iwj.13919</a:t>
            </a:r>
            <a:endParaRPr lang="en-US" sz="1200" dirty="0"/>
          </a:p>
        </p:txBody>
      </p:sp>
      <p:pic>
        <p:nvPicPr>
          <p:cNvPr id="7170" name="Picture 2">
            <a:extLst>
              <a:ext uri="{FF2B5EF4-FFF2-40B4-BE49-F238E27FC236}">
                <a16:creationId xmlns:a16="http://schemas.microsoft.com/office/drawing/2014/main" id="{6A78D7C0-1A71-AC39-4A14-6F1F098E9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71550"/>
            <a:ext cx="6004707" cy="343005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CB2B998-C377-3C8F-F111-672A35282B51}"/>
              </a:ext>
            </a:extLst>
          </p:cNvPr>
          <p:cNvSpPr>
            <a:spLocks noGrp="1"/>
          </p:cNvSpPr>
          <p:nvPr>
            <p:ph type="title"/>
          </p:nvPr>
        </p:nvSpPr>
        <p:spPr>
          <a:xfrm>
            <a:off x="157044" y="209550"/>
            <a:ext cx="8507392" cy="672387"/>
          </a:xfrm>
        </p:spPr>
        <p:txBody>
          <a:bodyPr>
            <a:noAutofit/>
          </a:bodyPr>
          <a:lstStyle/>
          <a:p>
            <a:pPr algn="ctr"/>
            <a:r>
              <a:rPr lang="en-US" sz="3200" dirty="0">
                <a:solidFill>
                  <a:schemeClr val="tx1"/>
                </a:solidFill>
              </a:rPr>
              <a:t>Regenerative Medicine: </a:t>
            </a:r>
            <a:r>
              <a:rPr lang="en-US" sz="3200" dirty="0" err="1">
                <a:solidFill>
                  <a:schemeClr val="tx1"/>
                </a:solidFill>
              </a:rPr>
              <a:t>Leukine</a:t>
            </a:r>
            <a:r>
              <a:rPr lang="en-US" sz="3200" dirty="0">
                <a:solidFill>
                  <a:schemeClr val="tx1"/>
                </a:solidFill>
              </a:rPr>
              <a:t> </a:t>
            </a:r>
            <a:br>
              <a:rPr lang="en-US" sz="3200" dirty="0">
                <a:solidFill>
                  <a:schemeClr val="tx1"/>
                </a:solidFill>
              </a:rPr>
            </a:br>
            <a:endParaRPr lang="en-US" sz="3200" dirty="0">
              <a:solidFill>
                <a:schemeClr val="tx1"/>
              </a:solidFill>
            </a:endParaRPr>
          </a:p>
        </p:txBody>
      </p:sp>
    </p:spTree>
    <p:extLst>
      <p:ext uri="{BB962C8B-B14F-4D97-AF65-F5344CB8AC3E}">
        <p14:creationId xmlns:p14="http://schemas.microsoft.com/office/powerpoint/2010/main" val="2273056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324600" y="2190750"/>
            <a:ext cx="2912875" cy="1569660"/>
          </a:xfrm>
          <a:prstGeom prst="rect">
            <a:avLst/>
          </a:prstGeom>
          <a:noFill/>
        </p:spPr>
        <p:txBody>
          <a:bodyPr wrap="square" rtlCol="0">
            <a:spAutoFit/>
          </a:bodyPr>
          <a:lstStyle/>
          <a:p>
            <a:pPr marL="403225" indent="-403225"/>
            <a:r>
              <a:rPr lang="en-US" sz="1200" b="0" i="0" dirty="0" err="1">
                <a:solidFill>
                  <a:srgbClr val="212121"/>
                </a:solidFill>
                <a:effectLst/>
                <a:latin typeface="system-ui"/>
              </a:rPr>
              <a:t>Brem</a:t>
            </a:r>
            <a:r>
              <a:rPr lang="en-US" sz="1200" b="0" i="0" dirty="0">
                <a:solidFill>
                  <a:srgbClr val="212121"/>
                </a:solidFill>
                <a:effectLst/>
                <a:latin typeface="system-ui"/>
              </a:rPr>
              <a:t>, H., Howell, R., </a:t>
            </a:r>
            <a:r>
              <a:rPr lang="en-US" sz="1200" b="0" i="0" dirty="0" err="1">
                <a:solidFill>
                  <a:srgbClr val="212121"/>
                </a:solidFill>
                <a:effectLst/>
                <a:latin typeface="system-ui"/>
              </a:rPr>
              <a:t>Criscitelli</a:t>
            </a:r>
            <a:r>
              <a:rPr lang="en-US" sz="1200" b="0" i="0" dirty="0">
                <a:solidFill>
                  <a:srgbClr val="212121"/>
                </a:solidFill>
                <a:effectLst/>
                <a:latin typeface="system-ui"/>
              </a:rPr>
              <a:t>, T., </a:t>
            </a:r>
            <a:r>
              <a:rPr lang="en-US" sz="1200" b="0" i="0" dirty="0" err="1">
                <a:solidFill>
                  <a:srgbClr val="212121"/>
                </a:solidFill>
                <a:effectLst/>
                <a:latin typeface="system-ui"/>
              </a:rPr>
              <a:t>Senderowicz</a:t>
            </a:r>
            <a:r>
              <a:rPr lang="en-US" sz="1200" b="0" i="0" dirty="0">
                <a:solidFill>
                  <a:srgbClr val="212121"/>
                </a:solidFill>
                <a:effectLst/>
                <a:latin typeface="system-ui"/>
              </a:rPr>
              <a:t>, A., </a:t>
            </a:r>
            <a:r>
              <a:rPr lang="en-US" sz="1200" b="0" i="0" dirty="0" err="1">
                <a:solidFill>
                  <a:srgbClr val="212121"/>
                </a:solidFill>
                <a:effectLst/>
                <a:latin typeface="system-ui"/>
              </a:rPr>
              <a:t>Siegart</a:t>
            </a:r>
            <a:r>
              <a:rPr lang="en-US" sz="1200" b="0" i="0" dirty="0">
                <a:solidFill>
                  <a:srgbClr val="212121"/>
                </a:solidFill>
                <a:effectLst/>
                <a:latin typeface="system-ui"/>
              </a:rPr>
              <a:t>, N., </a:t>
            </a:r>
            <a:r>
              <a:rPr lang="en-US" sz="1200" b="0" i="0" dirty="0" err="1">
                <a:solidFill>
                  <a:srgbClr val="212121"/>
                </a:solidFill>
                <a:effectLst/>
                <a:latin typeface="system-ui"/>
              </a:rPr>
              <a:t>Gorenstein</a:t>
            </a:r>
            <a:r>
              <a:rPr lang="en-US" sz="1200" b="0" i="0" dirty="0">
                <a:solidFill>
                  <a:srgbClr val="212121"/>
                </a:solidFill>
                <a:effectLst/>
                <a:latin typeface="system-ui"/>
              </a:rPr>
              <a:t>, S., &amp; Gillette, B. (2018). Practical Application of Granulocyte-Macrophage Colony-Stimulating Factor (GM-CSF) in Patients with Wounds. </a:t>
            </a:r>
            <a:r>
              <a:rPr lang="en-US" sz="1200" b="0" i="1" dirty="0">
                <a:solidFill>
                  <a:srgbClr val="212121"/>
                </a:solidFill>
                <a:effectLst/>
                <a:latin typeface="system-ui"/>
              </a:rPr>
              <a:t>Surgical technology international</a:t>
            </a:r>
            <a:r>
              <a:rPr lang="en-US" sz="1200" b="0" i="0" dirty="0">
                <a:solidFill>
                  <a:srgbClr val="212121"/>
                </a:solidFill>
                <a:effectLst/>
                <a:latin typeface="system-ui"/>
              </a:rPr>
              <a:t>, </a:t>
            </a:r>
            <a:r>
              <a:rPr lang="en-US" sz="1200" b="0" i="1" dirty="0">
                <a:solidFill>
                  <a:srgbClr val="212121"/>
                </a:solidFill>
                <a:effectLst/>
                <a:latin typeface="system-ui"/>
              </a:rPr>
              <a:t>32</a:t>
            </a:r>
            <a:r>
              <a:rPr lang="en-US" sz="1200" b="0" i="0" dirty="0">
                <a:solidFill>
                  <a:srgbClr val="212121"/>
                </a:solidFill>
                <a:effectLst/>
                <a:latin typeface="system-ui"/>
              </a:rPr>
              <a:t>, 61–66.</a:t>
            </a:r>
            <a:endParaRPr lang="en-US" sz="1200" dirty="0"/>
          </a:p>
        </p:txBody>
      </p:sp>
      <p:pic>
        <p:nvPicPr>
          <p:cNvPr id="6" name="Picture 5">
            <a:extLst>
              <a:ext uri="{FF2B5EF4-FFF2-40B4-BE49-F238E27FC236}">
                <a16:creationId xmlns:a16="http://schemas.microsoft.com/office/drawing/2014/main" id="{279BB60A-5892-BC0F-CC4D-ADDE79C03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172" y="971550"/>
            <a:ext cx="4425828" cy="3990920"/>
          </a:xfrm>
          <a:prstGeom prst="rect">
            <a:avLst/>
          </a:prstGeom>
        </p:spPr>
      </p:pic>
      <p:sp>
        <p:nvSpPr>
          <p:cNvPr id="9" name="Title 1">
            <a:extLst>
              <a:ext uri="{FF2B5EF4-FFF2-40B4-BE49-F238E27FC236}">
                <a16:creationId xmlns:a16="http://schemas.microsoft.com/office/drawing/2014/main" id="{D92C4D03-2B4D-9E02-E937-EE781D9DD189}"/>
              </a:ext>
            </a:extLst>
          </p:cNvPr>
          <p:cNvSpPr>
            <a:spLocks noGrp="1"/>
          </p:cNvSpPr>
          <p:nvPr>
            <p:ph type="title"/>
          </p:nvPr>
        </p:nvSpPr>
        <p:spPr/>
        <p:txBody>
          <a:bodyPr>
            <a:noAutofit/>
          </a:bodyPr>
          <a:lstStyle/>
          <a:p>
            <a:pPr algn="ctr"/>
            <a:r>
              <a:rPr lang="en-US" sz="3200" dirty="0">
                <a:solidFill>
                  <a:schemeClr val="tx1"/>
                </a:solidFill>
              </a:rPr>
              <a:t>Regenerative Medicine: </a:t>
            </a:r>
            <a:r>
              <a:rPr lang="en-US" sz="3200" dirty="0" err="1">
                <a:solidFill>
                  <a:schemeClr val="tx1"/>
                </a:solidFill>
              </a:rPr>
              <a:t>Leukine</a:t>
            </a:r>
            <a:r>
              <a:rPr lang="en-US" sz="3200" dirty="0">
                <a:solidFill>
                  <a:schemeClr val="tx1"/>
                </a:solidFill>
              </a:rPr>
              <a:t> </a:t>
            </a:r>
            <a:br>
              <a:rPr lang="en-US" sz="3200" dirty="0">
                <a:solidFill>
                  <a:schemeClr val="tx1"/>
                </a:solidFill>
              </a:rPr>
            </a:br>
            <a:endParaRPr lang="en-US" sz="3200" dirty="0">
              <a:solidFill>
                <a:schemeClr val="tx1"/>
              </a:solidFill>
            </a:endParaRPr>
          </a:p>
        </p:txBody>
      </p:sp>
    </p:spTree>
    <p:extLst>
      <p:ext uri="{BB962C8B-B14F-4D97-AF65-F5344CB8AC3E}">
        <p14:creationId xmlns:p14="http://schemas.microsoft.com/office/powerpoint/2010/main" val="4228821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43000" y="4629150"/>
            <a:ext cx="8301941" cy="400110"/>
          </a:xfrm>
          <a:prstGeom prst="rect">
            <a:avLst/>
          </a:prstGeom>
          <a:noFill/>
        </p:spPr>
        <p:txBody>
          <a:bodyPr wrap="square" rtlCol="0">
            <a:spAutoFit/>
          </a:bodyPr>
          <a:lstStyle/>
          <a:p>
            <a:pPr marL="403225" indent="-403225"/>
            <a:r>
              <a:rPr lang="en-US" sz="1000" b="0" i="0" dirty="0" err="1">
                <a:solidFill>
                  <a:srgbClr val="212121"/>
                </a:solidFill>
                <a:effectLst/>
              </a:rPr>
              <a:t>Brem</a:t>
            </a:r>
            <a:r>
              <a:rPr lang="en-US" sz="1000" b="0" i="0" dirty="0">
                <a:solidFill>
                  <a:srgbClr val="212121"/>
                </a:solidFill>
                <a:effectLst/>
              </a:rPr>
              <a:t>, H., Howell, R., </a:t>
            </a:r>
            <a:r>
              <a:rPr lang="en-US" sz="1000" b="0" i="0" dirty="0" err="1">
                <a:solidFill>
                  <a:srgbClr val="212121"/>
                </a:solidFill>
                <a:effectLst/>
              </a:rPr>
              <a:t>Criscitelli</a:t>
            </a:r>
            <a:r>
              <a:rPr lang="en-US" sz="1000" b="0" i="0" dirty="0">
                <a:solidFill>
                  <a:srgbClr val="212121"/>
                </a:solidFill>
                <a:effectLst/>
              </a:rPr>
              <a:t>, T., </a:t>
            </a:r>
            <a:r>
              <a:rPr lang="en-US" sz="1000" b="0" i="0" dirty="0" err="1">
                <a:solidFill>
                  <a:srgbClr val="212121"/>
                </a:solidFill>
                <a:effectLst/>
              </a:rPr>
              <a:t>Senderowicz</a:t>
            </a:r>
            <a:r>
              <a:rPr lang="en-US" sz="1000" b="0" i="0" dirty="0">
                <a:solidFill>
                  <a:srgbClr val="212121"/>
                </a:solidFill>
                <a:effectLst/>
              </a:rPr>
              <a:t>, A., </a:t>
            </a:r>
            <a:r>
              <a:rPr lang="en-US" sz="1000" b="0" i="0" dirty="0" err="1">
                <a:solidFill>
                  <a:srgbClr val="212121"/>
                </a:solidFill>
                <a:effectLst/>
              </a:rPr>
              <a:t>Siegart</a:t>
            </a:r>
            <a:r>
              <a:rPr lang="en-US" sz="1000" b="0" i="0" dirty="0">
                <a:solidFill>
                  <a:srgbClr val="212121"/>
                </a:solidFill>
                <a:effectLst/>
              </a:rPr>
              <a:t>, N., </a:t>
            </a:r>
            <a:r>
              <a:rPr lang="en-US" sz="1000" b="0" i="0" dirty="0" err="1">
                <a:solidFill>
                  <a:srgbClr val="212121"/>
                </a:solidFill>
                <a:effectLst/>
              </a:rPr>
              <a:t>Gorenstein</a:t>
            </a:r>
            <a:r>
              <a:rPr lang="en-US" sz="1000" b="0" i="0" dirty="0">
                <a:solidFill>
                  <a:srgbClr val="212121"/>
                </a:solidFill>
                <a:effectLst/>
              </a:rPr>
              <a:t>, S., &amp; Gillette, B. (2018). Practical Application of Granulocyte-Macrophage Colony-Stimulating Factor (GM-CSF) in Patients with Wounds. </a:t>
            </a:r>
            <a:r>
              <a:rPr lang="en-US" sz="1000" b="0" i="1" dirty="0">
                <a:solidFill>
                  <a:srgbClr val="212121"/>
                </a:solidFill>
                <a:effectLst/>
              </a:rPr>
              <a:t>Surgical technology international</a:t>
            </a:r>
            <a:r>
              <a:rPr lang="en-US" sz="1000" b="0" i="0" dirty="0">
                <a:solidFill>
                  <a:srgbClr val="212121"/>
                </a:solidFill>
                <a:effectLst/>
              </a:rPr>
              <a:t>, </a:t>
            </a:r>
            <a:r>
              <a:rPr lang="en-US" sz="1000" b="0" i="1" dirty="0">
                <a:solidFill>
                  <a:srgbClr val="212121"/>
                </a:solidFill>
                <a:effectLst/>
              </a:rPr>
              <a:t>32</a:t>
            </a:r>
            <a:r>
              <a:rPr lang="en-US" sz="1000" b="0" i="0" dirty="0">
                <a:solidFill>
                  <a:srgbClr val="212121"/>
                </a:solidFill>
                <a:effectLst/>
              </a:rPr>
              <a:t>, 61–66.</a:t>
            </a:r>
            <a:endParaRPr lang="en-US" sz="1000" dirty="0"/>
          </a:p>
        </p:txBody>
      </p:sp>
      <p:pic>
        <p:nvPicPr>
          <p:cNvPr id="3" name="Picture 2">
            <a:extLst>
              <a:ext uri="{FF2B5EF4-FFF2-40B4-BE49-F238E27FC236}">
                <a16:creationId xmlns:a16="http://schemas.microsoft.com/office/drawing/2014/main" id="{A39A74C7-4385-99AD-72DD-41133CE3E416}"/>
              </a:ext>
            </a:extLst>
          </p:cNvPr>
          <p:cNvPicPr>
            <a:picLocks noChangeAspect="1"/>
          </p:cNvPicPr>
          <p:nvPr/>
        </p:nvPicPr>
        <p:blipFill>
          <a:blip r:embed="rId2"/>
          <a:stretch>
            <a:fillRect/>
          </a:stretch>
        </p:blipFill>
        <p:spPr>
          <a:xfrm>
            <a:off x="609600" y="1018337"/>
            <a:ext cx="3515282" cy="3282950"/>
          </a:xfrm>
          <a:prstGeom prst="rect">
            <a:avLst/>
          </a:prstGeom>
        </p:spPr>
      </p:pic>
      <p:sp>
        <p:nvSpPr>
          <p:cNvPr id="4" name="TextBox 3">
            <a:extLst>
              <a:ext uri="{FF2B5EF4-FFF2-40B4-BE49-F238E27FC236}">
                <a16:creationId xmlns:a16="http://schemas.microsoft.com/office/drawing/2014/main" id="{FB5DE1F0-BE12-4C6E-838B-47A0A11BB2EF}"/>
              </a:ext>
            </a:extLst>
          </p:cNvPr>
          <p:cNvSpPr txBox="1"/>
          <p:nvPr/>
        </p:nvSpPr>
        <p:spPr>
          <a:xfrm>
            <a:off x="4419600" y="1101150"/>
            <a:ext cx="4724400" cy="3308598"/>
          </a:xfrm>
          <a:prstGeom prst="rect">
            <a:avLst/>
          </a:prstGeom>
          <a:noFill/>
        </p:spPr>
        <p:txBody>
          <a:bodyPr wrap="square" rtlCol="0">
            <a:spAutoFit/>
          </a:bodyPr>
          <a:lstStyle/>
          <a:p>
            <a:pPr marL="171450" indent="-171450">
              <a:buClr>
                <a:srgbClr val="C00000"/>
              </a:buClr>
              <a:buFont typeface="Arial" panose="020B0604020202020204" pitchFamily="34" charset="0"/>
              <a:buChar char="•"/>
            </a:pPr>
            <a:r>
              <a:rPr lang="en-US" sz="1100" dirty="0">
                <a:effectLst/>
              </a:rPr>
              <a:t>The non-healing wound edge depicts heaped, non-migrating keratinocytes releasing very little endogenous GM-CSF and exhibiting both hyperkeratotic and parakeratotic features (abnormal increase in</a:t>
            </a:r>
            <a:r>
              <a:rPr lang="en-US" sz="1100" dirty="0"/>
              <a:t> </a:t>
            </a:r>
            <a:r>
              <a:rPr lang="en-US" sz="1100" dirty="0">
                <a:effectLst/>
              </a:rPr>
              <a:t>the number of layers and nucleated cells in the stratum corneum, respectively). </a:t>
            </a:r>
          </a:p>
          <a:p>
            <a:pPr marL="171450" indent="-171450">
              <a:buClr>
                <a:srgbClr val="C00000"/>
              </a:buClr>
              <a:buFont typeface="Arial" panose="020B0604020202020204" pitchFamily="34" charset="0"/>
              <a:buChar char="•"/>
            </a:pPr>
            <a:r>
              <a:rPr lang="en-US" sz="1100" dirty="0">
                <a:effectLst/>
              </a:rPr>
              <a:t>The altered immune</a:t>
            </a:r>
            <a:r>
              <a:rPr lang="en-US" sz="1100" dirty="0"/>
              <a:t> </a:t>
            </a:r>
            <a:r>
              <a:rPr lang="en-US" sz="1100" dirty="0">
                <a:effectLst/>
              </a:rPr>
              <a:t>response to the chronic wound results in low amounts of monocytes being stimulated and released from</a:t>
            </a:r>
            <a:r>
              <a:rPr lang="en-US" sz="1100" dirty="0"/>
              <a:t> </a:t>
            </a:r>
            <a:r>
              <a:rPr lang="en-US" sz="1100" dirty="0">
                <a:effectLst/>
              </a:rPr>
              <a:t>the bone marrow into the circulation. The non-healing wound bed contains an unbalanced M1:M2 ratio,</a:t>
            </a:r>
            <a:r>
              <a:rPr lang="en-US" sz="1100" dirty="0"/>
              <a:t> </a:t>
            </a:r>
            <a:r>
              <a:rPr lang="en-US" sz="1100" dirty="0">
                <a:effectLst/>
              </a:rPr>
              <a:t>resulting in a pro-inflammatory environment and inactivated macrophages releasing little to no endogenous</a:t>
            </a:r>
            <a:r>
              <a:rPr lang="en-US" sz="1100" dirty="0"/>
              <a:t> </a:t>
            </a:r>
            <a:r>
              <a:rPr lang="en-US" sz="1100" dirty="0">
                <a:effectLst/>
              </a:rPr>
              <a:t>GM-CSF. B. After debridement of the wound and injection of synthetic GM-CSF, the healing wound</a:t>
            </a:r>
            <a:r>
              <a:rPr lang="en-US" sz="1100" dirty="0"/>
              <a:t> </a:t>
            </a:r>
            <a:r>
              <a:rPr lang="en-US" sz="1100" dirty="0">
                <a:effectLst/>
              </a:rPr>
              <a:t>edge exhibits proliferating and migrating keratinocytes releasing endogenous GM-CSF. </a:t>
            </a:r>
          </a:p>
          <a:p>
            <a:pPr marL="171450" indent="-171450">
              <a:buClr>
                <a:srgbClr val="C00000"/>
              </a:buClr>
              <a:buFont typeface="Arial" panose="020B0604020202020204" pitchFamily="34" charset="0"/>
              <a:buChar char="•"/>
            </a:pPr>
            <a:r>
              <a:rPr lang="en-US" sz="1100" dirty="0">
                <a:effectLst/>
              </a:rPr>
              <a:t>The bone marrow is</a:t>
            </a:r>
            <a:r>
              <a:rPr lang="en-US" sz="1100" dirty="0"/>
              <a:t> </a:t>
            </a:r>
            <a:r>
              <a:rPr lang="en-US" sz="1100" dirty="0">
                <a:effectLst/>
              </a:rPr>
              <a:t>also stimulated to release monocytes that home to the wound bed and differentiate into macrophages. The</a:t>
            </a:r>
            <a:r>
              <a:rPr lang="en-US" sz="1100" dirty="0"/>
              <a:t> </a:t>
            </a:r>
            <a:r>
              <a:rPr lang="en-US" sz="1100" dirty="0">
                <a:effectLst/>
              </a:rPr>
              <a:t>wound bed environment then favors rapid polarization of the activated macrophages, resulting in an </a:t>
            </a:r>
            <a:r>
              <a:rPr lang="en-US" sz="1100" dirty="0"/>
              <a:t>a</a:t>
            </a:r>
            <a:r>
              <a:rPr lang="en-US" sz="1100" dirty="0">
                <a:effectLst/>
              </a:rPr>
              <a:t>nti-inflammatory</a:t>
            </a:r>
            <a:r>
              <a:rPr lang="en-US" sz="1100" dirty="0"/>
              <a:t> </a:t>
            </a:r>
            <a:r>
              <a:rPr lang="en-US" sz="1100" dirty="0">
                <a:effectLst/>
              </a:rPr>
              <a:t>M1:M2 balance. In addition, GM-CSF stimulates endothelial cell differentiation, which facilitates</a:t>
            </a:r>
            <a:r>
              <a:rPr lang="en-US" sz="1100" dirty="0"/>
              <a:t> </a:t>
            </a:r>
            <a:r>
              <a:rPr lang="en-US" sz="1100" dirty="0">
                <a:effectLst/>
              </a:rPr>
              <a:t>wound contraction.</a:t>
            </a:r>
          </a:p>
        </p:txBody>
      </p:sp>
      <p:sp>
        <p:nvSpPr>
          <p:cNvPr id="5" name="Title 1">
            <a:extLst>
              <a:ext uri="{FF2B5EF4-FFF2-40B4-BE49-F238E27FC236}">
                <a16:creationId xmlns:a16="http://schemas.microsoft.com/office/drawing/2014/main" id="{FC7FE445-7DF3-60A0-05CF-EAF17F183FDB}"/>
              </a:ext>
            </a:extLst>
          </p:cNvPr>
          <p:cNvSpPr txBox="1">
            <a:spLocks/>
          </p:cNvSpPr>
          <p:nvPr/>
        </p:nvSpPr>
        <p:spPr>
          <a:xfrm>
            <a:off x="157044" y="209550"/>
            <a:ext cx="8507392" cy="672387"/>
          </a:xfrm>
          <a:prstGeom prst="rect">
            <a:avLst/>
          </a:prstGeom>
        </p:spPr>
        <p:txBody>
          <a:bodyPr>
            <a:noAutofit/>
          </a:bodyPr>
          <a:lstStyle>
            <a:lvl1pPr algn="l" defTabSz="815002" rtl="0" eaLnBrk="0" fontAlgn="base" hangingPunct="0">
              <a:spcBef>
                <a:spcPct val="0"/>
              </a:spcBef>
              <a:spcAft>
                <a:spcPct val="0"/>
              </a:spcAft>
              <a:defRPr sz="3400" b="1">
                <a:solidFill>
                  <a:srgbClr val="FFFF00"/>
                </a:solidFill>
                <a:latin typeface="+mj-lt"/>
                <a:ea typeface="+mj-ea"/>
                <a:cs typeface="ＭＳ Ｐゴシック"/>
              </a:defRPr>
            </a:lvl1pPr>
            <a:lvl2pPr algn="l" defTabSz="815002"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2pPr>
            <a:lvl3pPr algn="l" defTabSz="815002"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3pPr>
            <a:lvl4pPr algn="l" defTabSz="815002"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4pPr>
            <a:lvl5pPr algn="l" defTabSz="815002"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5pPr>
            <a:lvl6pPr marL="502624" algn="l" defTabSz="815002" rtl="0" fontAlgn="base">
              <a:spcBef>
                <a:spcPct val="0"/>
              </a:spcBef>
              <a:spcAft>
                <a:spcPct val="0"/>
              </a:spcAft>
              <a:defRPr sz="3400" b="1">
                <a:solidFill>
                  <a:srgbClr val="FFFF00"/>
                </a:solidFill>
                <a:latin typeface="Arial" pitchFamily="34" charset="0"/>
                <a:ea typeface="ＭＳ Ｐゴシック" pitchFamily="34" charset="-128"/>
              </a:defRPr>
            </a:lvl6pPr>
            <a:lvl7pPr marL="1005229" algn="l" defTabSz="815002" rtl="0" fontAlgn="base">
              <a:spcBef>
                <a:spcPct val="0"/>
              </a:spcBef>
              <a:spcAft>
                <a:spcPct val="0"/>
              </a:spcAft>
              <a:defRPr sz="3400" b="1">
                <a:solidFill>
                  <a:srgbClr val="FFFF00"/>
                </a:solidFill>
                <a:latin typeface="Arial" pitchFamily="34" charset="0"/>
                <a:ea typeface="ＭＳ Ｐゴシック" pitchFamily="34" charset="-128"/>
              </a:defRPr>
            </a:lvl7pPr>
            <a:lvl8pPr marL="1507832" algn="l" defTabSz="815002" rtl="0" fontAlgn="base">
              <a:spcBef>
                <a:spcPct val="0"/>
              </a:spcBef>
              <a:spcAft>
                <a:spcPct val="0"/>
              </a:spcAft>
              <a:defRPr sz="3400" b="1">
                <a:solidFill>
                  <a:srgbClr val="FFFF00"/>
                </a:solidFill>
                <a:latin typeface="Arial" pitchFamily="34" charset="0"/>
                <a:ea typeface="ＭＳ Ｐゴシック" pitchFamily="34" charset="-128"/>
              </a:defRPr>
            </a:lvl8pPr>
            <a:lvl9pPr marL="2010467" algn="l" defTabSz="815002" rtl="0" fontAlgn="base">
              <a:spcBef>
                <a:spcPct val="0"/>
              </a:spcBef>
              <a:spcAft>
                <a:spcPct val="0"/>
              </a:spcAft>
              <a:defRPr sz="3400" b="1">
                <a:solidFill>
                  <a:srgbClr val="FFFF00"/>
                </a:solidFill>
                <a:latin typeface="Arial" pitchFamily="34" charset="0"/>
                <a:ea typeface="ＭＳ Ｐゴシック" pitchFamily="34" charset="-128"/>
              </a:defRPr>
            </a:lvl9pPr>
          </a:lstStyle>
          <a:p>
            <a:pPr algn="ctr"/>
            <a:r>
              <a:rPr lang="en-US" sz="3200" kern="0">
                <a:solidFill>
                  <a:schemeClr val="tx1"/>
                </a:solidFill>
              </a:rPr>
              <a:t>Regenerative Medicine: Leukine </a:t>
            </a:r>
            <a:br>
              <a:rPr lang="en-US" sz="3200" kern="0">
                <a:solidFill>
                  <a:schemeClr val="tx1"/>
                </a:solidFill>
              </a:rPr>
            </a:br>
            <a:endParaRPr lang="en-US" sz="3200" kern="0" dirty="0">
              <a:solidFill>
                <a:schemeClr val="tx1"/>
              </a:solidFill>
            </a:endParaRPr>
          </a:p>
        </p:txBody>
      </p:sp>
    </p:spTree>
    <p:extLst>
      <p:ext uri="{BB962C8B-B14F-4D97-AF65-F5344CB8AC3E}">
        <p14:creationId xmlns:p14="http://schemas.microsoft.com/office/powerpoint/2010/main" val="2008328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Agenda	</a:t>
            </a:r>
          </a:p>
        </p:txBody>
      </p:sp>
      <p:sp>
        <p:nvSpPr>
          <p:cNvPr id="3" name="Content Placeholder 2"/>
          <p:cNvSpPr>
            <a:spLocks noGrp="1"/>
          </p:cNvSpPr>
          <p:nvPr>
            <p:ph sz="quarter" idx="10"/>
          </p:nvPr>
        </p:nvSpPr>
        <p:spPr>
          <a:xfrm>
            <a:off x="990600" y="895350"/>
            <a:ext cx="8001000" cy="2667000"/>
          </a:xfrm>
        </p:spPr>
        <p:txBody>
          <a:bodyPr numCol="1"/>
          <a:lstStyle/>
          <a:p>
            <a:pPr algn="l" rtl="0"/>
            <a:r>
              <a:rPr lang="en-US" sz="2000" b="0" i="0" dirty="0">
                <a:solidFill>
                  <a:srgbClr val="222222"/>
                </a:solidFill>
                <a:effectLst/>
                <a:latin typeface="Arial" panose="020B0604020202020204" pitchFamily="34" charset="0"/>
                <a:cs typeface="Arial" panose="020B0604020202020204" pitchFamily="34" charset="0"/>
              </a:rPr>
              <a:t>What instruments are used? </a:t>
            </a:r>
          </a:p>
          <a:p>
            <a:pPr algn="l" rtl="0"/>
            <a:r>
              <a:rPr lang="en-US" sz="2000" b="0" i="0" dirty="0">
                <a:solidFill>
                  <a:srgbClr val="222222"/>
                </a:solidFill>
                <a:effectLst/>
                <a:latin typeface="Arial" panose="020B0604020202020204" pitchFamily="34" charset="0"/>
                <a:cs typeface="Arial" panose="020B0604020202020204" pitchFamily="34" charset="0"/>
              </a:rPr>
              <a:t>Techniques of debridement</a:t>
            </a:r>
          </a:p>
          <a:p>
            <a:pPr algn="l" rtl="0"/>
            <a:r>
              <a:rPr lang="en-US" sz="2000" dirty="0">
                <a:solidFill>
                  <a:srgbClr val="222222"/>
                </a:solidFill>
                <a:latin typeface="Arial" panose="020B0604020202020204" pitchFamily="34" charset="0"/>
                <a:cs typeface="Arial" panose="020B0604020202020204" pitchFamily="34" charset="0"/>
              </a:rPr>
              <a:t>What is the role of pathology?</a:t>
            </a:r>
            <a:r>
              <a:rPr lang="en-US" sz="2000" b="0" i="0" dirty="0">
                <a:solidFill>
                  <a:srgbClr val="222222"/>
                </a:solidFill>
                <a:effectLst/>
                <a:latin typeface="Arial" panose="020B0604020202020204" pitchFamily="34" charset="0"/>
                <a:cs typeface="Arial" panose="020B0604020202020204" pitchFamily="34" charset="0"/>
              </a:rPr>
              <a:t> </a:t>
            </a:r>
          </a:p>
          <a:p>
            <a:pPr algn="l" rtl="0"/>
            <a:r>
              <a:rPr lang="en-US" sz="2000" dirty="0">
                <a:solidFill>
                  <a:srgbClr val="222222"/>
                </a:solidFill>
                <a:latin typeface="Arial" panose="020B0604020202020204" pitchFamily="34" charset="0"/>
                <a:cs typeface="Arial" panose="020B0604020202020204" pitchFamily="34" charset="0"/>
              </a:rPr>
              <a:t>Regenerative Medicine: </a:t>
            </a:r>
            <a:r>
              <a:rPr lang="en-US" sz="2000" dirty="0" err="1">
                <a:solidFill>
                  <a:srgbClr val="222222"/>
                </a:solidFill>
                <a:latin typeface="Arial" panose="020B0604020202020204" pitchFamily="34" charset="0"/>
                <a:cs typeface="Arial" panose="020B0604020202020204" pitchFamily="34" charset="0"/>
              </a:rPr>
              <a:t>Acell</a:t>
            </a:r>
            <a:endParaRPr lang="en-US" sz="2000" dirty="0">
              <a:solidFill>
                <a:srgbClr val="222222"/>
              </a:solidFill>
              <a:latin typeface="Arial" panose="020B0604020202020204" pitchFamily="34" charset="0"/>
              <a:cs typeface="Arial" panose="020B0604020202020204" pitchFamily="34" charset="0"/>
            </a:endParaRPr>
          </a:p>
          <a:p>
            <a:r>
              <a:rPr lang="en-US" sz="2000" dirty="0">
                <a:solidFill>
                  <a:srgbClr val="222222"/>
                </a:solidFill>
                <a:latin typeface="Arial" panose="020B0604020202020204" pitchFamily="34" charset="0"/>
                <a:cs typeface="Arial" panose="020B0604020202020204" pitchFamily="34" charset="0"/>
              </a:rPr>
              <a:t>Regenerative Medicine: </a:t>
            </a:r>
            <a:r>
              <a:rPr lang="en-US" sz="2000" dirty="0" err="1">
                <a:solidFill>
                  <a:srgbClr val="222222"/>
                </a:solidFill>
                <a:latin typeface="Arial" panose="020B0604020202020204" pitchFamily="34" charset="0"/>
                <a:cs typeface="Arial" panose="020B0604020202020204" pitchFamily="34" charset="0"/>
              </a:rPr>
              <a:t>Leukine</a:t>
            </a:r>
            <a:endParaRPr lang="en-US" sz="2000" dirty="0">
              <a:solidFill>
                <a:srgbClr val="222222"/>
              </a:solidFill>
              <a:latin typeface="Arial" panose="020B0604020202020204" pitchFamily="34" charset="0"/>
              <a:cs typeface="Arial" panose="020B0604020202020204" pitchFamily="34" charset="0"/>
            </a:endParaRPr>
          </a:p>
          <a:p>
            <a:r>
              <a:rPr lang="en-US" sz="2000" dirty="0">
                <a:solidFill>
                  <a:srgbClr val="222222"/>
                </a:solidFill>
                <a:latin typeface="Arial" panose="020B0604020202020204" pitchFamily="34" charset="0"/>
                <a:cs typeface="Arial" panose="020B0604020202020204" pitchFamily="34" charset="0"/>
              </a:rPr>
              <a:t>Regenerative Medicine: </a:t>
            </a:r>
            <a:r>
              <a:rPr lang="en-US" sz="2000" dirty="0" err="1">
                <a:solidFill>
                  <a:srgbClr val="222222"/>
                </a:solidFill>
                <a:latin typeface="Arial" panose="020B0604020202020204" pitchFamily="34" charset="0"/>
                <a:cs typeface="Arial" panose="020B0604020202020204" pitchFamily="34" charset="0"/>
              </a:rPr>
              <a:t>Apligraf</a:t>
            </a:r>
            <a:endParaRPr lang="en-US" sz="2000" dirty="0">
              <a:solidFill>
                <a:srgbClr val="222222"/>
              </a:solidFill>
              <a:latin typeface="Arial" panose="020B0604020202020204" pitchFamily="34" charset="0"/>
              <a:cs typeface="Arial" panose="020B0604020202020204" pitchFamily="34" charset="0"/>
            </a:endParaRPr>
          </a:p>
          <a:p>
            <a:r>
              <a:rPr lang="en-US" sz="2000" dirty="0">
                <a:solidFill>
                  <a:srgbClr val="222222"/>
                </a:solidFill>
                <a:latin typeface="Arial" panose="020B0604020202020204" pitchFamily="34" charset="0"/>
                <a:cs typeface="Arial" panose="020B0604020202020204" pitchFamily="34" charset="0"/>
              </a:rPr>
              <a:t>Regenerative Medicine: Integra</a:t>
            </a:r>
          </a:p>
          <a:p>
            <a:r>
              <a:rPr lang="en-US" sz="2000" dirty="0">
                <a:solidFill>
                  <a:srgbClr val="222222"/>
                </a:solidFill>
                <a:latin typeface="Arial" panose="020B0604020202020204" pitchFamily="34" charset="0"/>
                <a:cs typeface="Arial" panose="020B0604020202020204" pitchFamily="34" charset="0"/>
              </a:rPr>
              <a:t>Hidradenitis Suppurativa</a:t>
            </a:r>
          </a:p>
          <a:p>
            <a:r>
              <a:rPr lang="en-US" sz="2000" dirty="0">
                <a:solidFill>
                  <a:srgbClr val="222222"/>
                </a:solidFill>
                <a:latin typeface="Arial" panose="020B0604020202020204" pitchFamily="34" charset="0"/>
                <a:cs typeface="Arial" panose="020B0604020202020204" pitchFamily="34" charset="0"/>
              </a:rPr>
              <a:t>Diabetic Foot Ulcers</a:t>
            </a:r>
          </a:p>
          <a:p>
            <a:r>
              <a:rPr lang="en-US" sz="2000" dirty="0">
                <a:solidFill>
                  <a:srgbClr val="222222"/>
                </a:solidFill>
                <a:latin typeface="Arial" panose="020B0604020202020204" pitchFamily="34" charset="0"/>
                <a:cs typeface="Arial" panose="020B0604020202020204" pitchFamily="34" charset="0"/>
              </a:rPr>
              <a:t>Venous Ulcers</a:t>
            </a:r>
          </a:p>
          <a:p>
            <a:r>
              <a:rPr lang="en-US" sz="2000" dirty="0">
                <a:solidFill>
                  <a:srgbClr val="222222"/>
                </a:solidFill>
                <a:latin typeface="Arial" panose="020B0604020202020204" pitchFamily="34" charset="0"/>
                <a:cs typeface="Arial" panose="020B0604020202020204" pitchFamily="34" charset="0"/>
              </a:rPr>
              <a:t>Pressure Ulcers</a:t>
            </a:r>
          </a:p>
          <a:p>
            <a:r>
              <a:rPr lang="en-US" sz="2000" dirty="0">
                <a:solidFill>
                  <a:srgbClr val="222222"/>
                </a:solidFill>
                <a:latin typeface="Arial" panose="020B0604020202020204" pitchFamily="34" charset="0"/>
                <a:cs typeface="Arial" panose="020B0604020202020204" pitchFamily="34" charset="0"/>
              </a:rPr>
              <a:t>Necrotizing Fasciitis</a:t>
            </a:r>
          </a:p>
          <a:p>
            <a:pPr algn="l" rtl="0"/>
            <a:endParaRPr lang="en-US" sz="2000" b="0" i="0" dirty="0">
              <a:solidFill>
                <a:srgbClr val="222222"/>
              </a:solidFill>
              <a:effectLst/>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140894"/>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57400" y="4301287"/>
            <a:ext cx="6777941" cy="646331"/>
          </a:xfrm>
          <a:prstGeom prst="rect">
            <a:avLst/>
          </a:prstGeom>
          <a:noFill/>
        </p:spPr>
        <p:txBody>
          <a:bodyPr wrap="square" rtlCol="0">
            <a:spAutoFit/>
          </a:bodyPr>
          <a:lstStyle/>
          <a:p>
            <a:pPr marL="403225" indent="-403225"/>
            <a:r>
              <a:rPr lang="en-US" sz="1200" b="0" i="0" dirty="0" err="1">
                <a:solidFill>
                  <a:srgbClr val="212121"/>
                </a:solidFill>
                <a:effectLst/>
                <a:latin typeface="system-ui"/>
              </a:rPr>
              <a:t>Brem</a:t>
            </a:r>
            <a:r>
              <a:rPr lang="en-US" sz="1200" b="0" i="0" dirty="0">
                <a:solidFill>
                  <a:srgbClr val="212121"/>
                </a:solidFill>
                <a:effectLst/>
                <a:latin typeface="system-ui"/>
              </a:rPr>
              <a:t>, H., Howell, R., </a:t>
            </a:r>
            <a:r>
              <a:rPr lang="en-US" sz="1200" b="0" i="0" dirty="0" err="1">
                <a:solidFill>
                  <a:srgbClr val="212121"/>
                </a:solidFill>
                <a:effectLst/>
                <a:latin typeface="system-ui"/>
              </a:rPr>
              <a:t>Criscitelli</a:t>
            </a:r>
            <a:r>
              <a:rPr lang="en-US" sz="1200" b="0" i="0" dirty="0">
                <a:solidFill>
                  <a:srgbClr val="212121"/>
                </a:solidFill>
                <a:effectLst/>
                <a:latin typeface="system-ui"/>
              </a:rPr>
              <a:t>, T., </a:t>
            </a:r>
            <a:r>
              <a:rPr lang="en-US" sz="1200" b="0" i="0" dirty="0" err="1">
                <a:solidFill>
                  <a:srgbClr val="212121"/>
                </a:solidFill>
                <a:effectLst/>
                <a:latin typeface="system-ui"/>
              </a:rPr>
              <a:t>Senderowicz</a:t>
            </a:r>
            <a:r>
              <a:rPr lang="en-US" sz="1200" b="0" i="0" dirty="0">
                <a:solidFill>
                  <a:srgbClr val="212121"/>
                </a:solidFill>
                <a:effectLst/>
                <a:latin typeface="system-ui"/>
              </a:rPr>
              <a:t>, A., </a:t>
            </a:r>
            <a:r>
              <a:rPr lang="en-US" sz="1200" b="0" i="0" dirty="0" err="1">
                <a:solidFill>
                  <a:srgbClr val="212121"/>
                </a:solidFill>
                <a:effectLst/>
                <a:latin typeface="system-ui"/>
              </a:rPr>
              <a:t>Siegart</a:t>
            </a:r>
            <a:r>
              <a:rPr lang="en-US" sz="1200" b="0" i="0" dirty="0">
                <a:solidFill>
                  <a:srgbClr val="212121"/>
                </a:solidFill>
                <a:effectLst/>
                <a:latin typeface="system-ui"/>
              </a:rPr>
              <a:t>, N., </a:t>
            </a:r>
            <a:r>
              <a:rPr lang="en-US" sz="1200" b="0" i="0" dirty="0" err="1">
                <a:solidFill>
                  <a:srgbClr val="212121"/>
                </a:solidFill>
                <a:effectLst/>
                <a:latin typeface="system-ui"/>
              </a:rPr>
              <a:t>Gorenstein</a:t>
            </a:r>
            <a:r>
              <a:rPr lang="en-US" sz="1200" b="0" i="0" dirty="0">
                <a:solidFill>
                  <a:srgbClr val="212121"/>
                </a:solidFill>
                <a:effectLst/>
                <a:latin typeface="system-ui"/>
              </a:rPr>
              <a:t>, S., &amp; Gillette, B. (2018). Practical Application of Granulocyte-Macrophage Colony-Stimulating Factor (GM-CSF) in Patients with Wounds. </a:t>
            </a:r>
            <a:r>
              <a:rPr lang="en-US" sz="1200" b="0" i="1" dirty="0">
                <a:solidFill>
                  <a:srgbClr val="212121"/>
                </a:solidFill>
                <a:effectLst/>
                <a:latin typeface="system-ui"/>
              </a:rPr>
              <a:t>Surgical technology international</a:t>
            </a:r>
            <a:r>
              <a:rPr lang="en-US" sz="1200" b="0" i="0" dirty="0">
                <a:solidFill>
                  <a:srgbClr val="212121"/>
                </a:solidFill>
                <a:effectLst/>
                <a:latin typeface="system-ui"/>
              </a:rPr>
              <a:t>, </a:t>
            </a:r>
            <a:r>
              <a:rPr lang="en-US" sz="1200" b="0" i="1" dirty="0">
                <a:solidFill>
                  <a:srgbClr val="212121"/>
                </a:solidFill>
                <a:effectLst/>
                <a:latin typeface="system-ui"/>
              </a:rPr>
              <a:t>32</a:t>
            </a:r>
            <a:r>
              <a:rPr lang="en-US" sz="1200" b="0" i="0" dirty="0">
                <a:solidFill>
                  <a:srgbClr val="212121"/>
                </a:solidFill>
                <a:effectLst/>
                <a:latin typeface="system-ui"/>
              </a:rPr>
              <a:t>, 61–66.</a:t>
            </a:r>
            <a:endParaRPr lang="en-US" sz="1200" dirty="0"/>
          </a:p>
        </p:txBody>
      </p:sp>
      <p:pic>
        <p:nvPicPr>
          <p:cNvPr id="4" name="Picture 3">
            <a:extLst>
              <a:ext uri="{FF2B5EF4-FFF2-40B4-BE49-F238E27FC236}">
                <a16:creationId xmlns:a16="http://schemas.microsoft.com/office/drawing/2014/main" id="{B6F58805-EC54-CE23-DC47-EB4EE6E85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86" y="971550"/>
            <a:ext cx="8728914" cy="3266445"/>
          </a:xfrm>
          <a:prstGeom prst="rect">
            <a:avLst/>
          </a:prstGeom>
        </p:spPr>
      </p:pic>
      <p:sp>
        <p:nvSpPr>
          <p:cNvPr id="6" name="Title 1">
            <a:extLst>
              <a:ext uri="{FF2B5EF4-FFF2-40B4-BE49-F238E27FC236}">
                <a16:creationId xmlns:a16="http://schemas.microsoft.com/office/drawing/2014/main" id="{EA4697E1-1F70-AD08-A945-01F759B59240}"/>
              </a:ext>
            </a:extLst>
          </p:cNvPr>
          <p:cNvSpPr>
            <a:spLocks noGrp="1"/>
          </p:cNvSpPr>
          <p:nvPr>
            <p:ph type="title"/>
          </p:nvPr>
        </p:nvSpPr>
        <p:spPr>
          <a:xfrm>
            <a:off x="157044" y="209550"/>
            <a:ext cx="8507392" cy="672387"/>
          </a:xfrm>
        </p:spPr>
        <p:txBody>
          <a:bodyPr>
            <a:noAutofit/>
          </a:bodyPr>
          <a:lstStyle/>
          <a:p>
            <a:pPr algn="ctr"/>
            <a:r>
              <a:rPr lang="en-US" sz="3200" dirty="0">
                <a:solidFill>
                  <a:schemeClr val="tx1"/>
                </a:solidFill>
              </a:rPr>
              <a:t>Regenerative Medicine: </a:t>
            </a:r>
            <a:r>
              <a:rPr lang="en-US" sz="3200" dirty="0" err="1">
                <a:solidFill>
                  <a:schemeClr val="tx1"/>
                </a:solidFill>
              </a:rPr>
              <a:t>Leukine</a:t>
            </a:r>
            <a:r>
              <a:rPr lang="en-US" sz="3200" dirty="0">
                <a:solidFill>
                  <a:schemeClr val="tx1"/>
                </a:solidFill>
              </a:rPr>
              <a:t> </a:t>
            </a:r>
            <a:br>
              <a:rPr lang="en-US" sz="3200" dirty="0">
                <a:solidFill>
                  <a:schemeClr val="tx1"/>
                </a:solidFill>
              </a:rPr>
            </a:br>
            <a:endParaRPr lang="en-US" sz="3200" dirty="0">
              <a:solidFill>
                <a:schemeClr val="tx1"/>
              </a:solidFill>
            </a:endParaRPr>
          </a:p>
        </p:txBody>
      </p:sp>
    </p:spTree>
    <p:extLst>
      <p:ext uri="{BB962C8B-B14F-4D97-AF65-F5344CB8AC3E}">
        <p14:creationId xmlns:p14="http://schemas.microsoft.com/office/powerpoint/2010/main" val="147873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57400" y="4301287"/>
            <a:ext cx="6777941" cy="646331"/>
          </a:xfrm>
          <a:prstGeom prst="rect">
            <a:avLst/>
          </a:prstGeom>
          <a:noFill/>
        </p:spPr>
        <p:txBody>
          <a:bodyPr wrap="square" rtlCol="0">
            <a:spAutoFit/>
          </a:bodyPr>
          <a:lstStyle/>
          <a:p>
            <a:pPr marL="403225" indent="-403225"/>
            <a:r>
              <a:rPr lang="en-US" sz="1200" b="0" i="0" dirty="0" err="1">
                <a:solidFill>
                  <a:srgbClr val="212121"/>
                </a:solidFill>
                <a:effectLst/>
                <a:latin typeface="system-ui"/>
              </a:rPr>
              <a:t>Brem</a:t>
            </a:r>
            <a:r>
              <a:rPr lang="en-US" sz="1200" b="0" i="0" dirty="0">
                <a:solidFill>
                  <a:srgbClr val="212121"/>
                </a:solidFill>
                <a:effectLst/>
                <a:latin typeface="system-ui"/>
              </a:rPr>
              <a:t>, H., Howell, R., </a:t>
            </a:r>
            <a:r>
              <a:rPr lang="en-US" sz="1200" b="0" i="0" dirty="0" err="1">
                <a:solidFill>
                  <a:srgbClr val="212121"/>
                </a:solidFill>
                <a:effectLst/>
                <a:latin typeface="system-ui"/>
              </a:rPr>
              <a:t>Criscitelli</a:t>
            </a:r>
            <a:r>
              <a:rPr lang="en-US" sz="1200" b="0" i="0" dirty="0">
                <a:solidFill>
                  <a:srgbClr val="212121"/>
                </a:solidFill>
                <a:effectLst/>
                <a:latin typeface="system-ui"/>
              </a:rPr>
              <a:t>, T., </a:t>
            </a:r>
            <a:r>
              <a:rPr lang="en-US" sz="1200" b="0" i="0" dirty="0" err="1">
                <a:solidFill>
                  <a:srgbClr val="212121"/>
                </a:solidFill>
                <a:effectLst/>
                <a:latin typeface="system-ui"/>
              </a:rPr>
              <a:t>Senderowicz</a:t>
            </a:r>
            <a:r>
              <a:rPr lang="en-US" sz="1200" b="0" i="0" dirty="0">
                <a:solidFill>
                  <a:srgbClr val="212121"/>
                </a:solidFill>
                <a:effectLst/>
                <a:latin typeface="system-ui"/>
              </a:rPr>
              <a:t>, A., </a:t>
            </a:r>
            <a:r>
              <a:rPr lang="en-US" sz="1200" b="0" i="0" dirty="0" err="1">
                <a:solidFill>
                  <a:srgbClr val="212121"/>
                </a:solidFill>
                <a:effectLst/>
                <a:latin typeface="system-ui"/>
              </a:rPr>
              <a:t>Siegart</a:t>
            </a:r>
            <a:r>
              <a:rPr lang="en-US" sz="1200" b="0" i="0" dirty="0">
                <a:solidFill>
                  <a:srgbClr val="212121"/>
                </a:solidFill>
                <a:effectLst/>
                <a:latin typeface="system-ui"/>
              </a:rPr>
              <a:t>, N., </a:t>
            </a:r>
            <a:r>
              <a:rPr lang="en-US" sz="1200" b="0" i="0" dirty="0" err="1">
                <a:solidFill>
                  <a:srgbClr val="212121"/>
                </a:solidFill>
                <a:effectLst/>
                <a:latin typeface="system-ui"/>
              </a:rPr>
              <a:t>Gorenstein</a:t>
            </a:r>
            <a:r>
              <a:rPr lang="en-US" sz="1200" b="0" i="0" dirty="0">
                <a:solidFill>
                  <a:srgbClr val="212121"/>
                </a:solidFill>
                <a:effectLst/>
                <a:latin typeface="system-ui"/>
              </a:rPr>
              <a:t>, S., &amp; Gillette, B. (2018). Practical Application of Granulocyte-Macrophage Colony-Stimulating Factor (GM-CSF) in Patients with Wounds. </a:t>
            </a:r>
            <a:r>
              <a:rPr lang="en-US" sz="1200" b="0" i="1" dirty="0">
                <a:solidFill>
                  <a:srgbClr val="212121"/>
                </a:solidFill>
                <a:effectLst/>
                <a:latin typeface="system-ui"/>
              </a:rPr>
              <a:t>Surgical technology international</a:t>
            </a:r>
            <a:r>
              <a:rPr lang="en-US" sz="1200" b="0" i="0" dirty="0">
                <a:solidFill>
                  <a:srgbClr val="212121"/>
                </a:solidFill>
                <a:effectLst/>
                <a:latin typeface="system-ui"/>
              </a:rPr>
              <a:t>, </a:t>
            </a:r>
            <a:r>
              <a:rPr lang="en-US" sz="1200" b="0" i="1" dirty="0">
                <a:solidFill>
                  <a:srgbClr val="212121"/>
                </a:solidFill>
                <a:effectLst/>
                <a:latin typeface="system-ui"/>
              </a:rPr>
              <a:t>32</a:t>
            </a:r>
            <a:r>
              <a:rPr lang="en-US" sz="1200" b="0" i="0" dirty="0">
                <a:solidFill>
                  <a:srgbClr val="212121"/>
                </a:solidFill>
                <a:effectLst/>
                <a:latin typeface="system-ui"/>
              </a:rPr>
              <a:t>, 61–66.</a:t>
            </a:r>
            <a:endParaRPr lang="en-US" sz="1200" dirty="0"/>
          </a:p>
        </p:txBody>
      </p:sp>
      <p:pic>
        <p:nvPicPr>
          <p:cNvPr id="5" name="Picture 4">
            <a:extLst>
              <a:ext uri="{FF2B5EF4-FFF2-40B4-BE49-F238E27FC236}">
                <a16:creationId xmlns:a16="http://schemas.microsoft.com/office/drawing/2014/main" id="{A60AA0E8-D697-A7AF-197B-A3064149A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029225"/>
            <a:ext cx="6248400" cy="3077569"/>
          </a:xfrm>
          <a:prstGeom prst="rect">
            <a:avLst/>
          </a:prstGeom>
        </p:spPr>
      </p:pic>
      <p:sp>
        <p:nvSpPr>
          <p:cNvPr id="8" name="Title 1">
            <a:extLst>
              <a:ext uri="{FF2B5EF4-FFF2-40B4-BE49-F238E27FC236}">
                <a16:creationId xmlns:a16="http://schemas.microsoft.com/office/drawing/2014/main" id="{9331FBAB-A036-6151-932D-1C280858EA42}"/>
              </a:ext>
            </a:extLst>
          </p:cNvPr>
          <p:cNvSpPr>
            <a:spLocks noGrp="1"/>
          </p:cNvSpPr>
          <p:nvPr>
            <p:ph type="title"/>
          </p:nvPr>
        </p:nvSpPr>
        <p:spPr>
          <a:xfrm>
            <a:off x="157044" y="209550"/>
            <a:ext cx="8507392" cy="672387"/>
          </a:xfrm>
        </p:spPr>
        <p:txBody>
          <a:bodyPr>
            <a:noAutofit/>
          </a:bodyPr>
          <a:lstStyle/>
          <a:p>
            <a:pPr algn="ctr"/>
            <a:r>
              <a:rPr lang="en-US" sz="3200" dirty="0">
                <a:solidFill>
                  <a:schemeClr val="tx1"/>
                </a:solidFill>
              </a:rPr>
              <a:t>Regenerative Medicine: </a:t>
            </a:r>
            <a:r>
              <a:rPr lang="en-US" sz="3200" dirty="0" err="1">
                <a:solidFill>
                  <a:schemeClr val="tx1"/>
                </a:solidFill>
              </a:rPr>
              <a:t>Leukine</a:t>
            </a:r>
            <a:r>
              <a:rPr lang="en-US" sz="3200" dirty="0">
                <a:solidFill>
                  <a:schemeClr val="tx1"/>
                </a:solidFill>
              </a:rPr>
              <a:t> </a:t>
            </a:r>
            <a:br>
              <a:rPr lang="en-US" sz="3200" dirty="0">
                <a:solidFill>
                  <a:schemeClr val="tx1"/>
                </a:solidFill>
              </a:rPr>
            </a:br>
            <a:endParaRPr lang="en-US" sz="3200" dirty="0">
              <a:solidFill>
                <a:schemeClr val="tx1"/>
              </a:solidFill>
            </a:endParaRPr>
          </a:p>
        </p:txBody>
      </p:sp>
    </p:spTree>
    <p:extLst>
      <p:ext uri="{BB962C8B-B14F-4D97-AF65-F5344CB8AC3E}">
        <p14:creationId xmlns:p14="http://schemas.microsoft.com/office/powerpoint/2010/main" val="2286853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0" y="1321594"/>
            <a:ext cx="7231856" cy="3371850"/>
          </a:xfrm>
        </p:spPr>
        <p:txBody>
          <a:bodyPr/>
          <a:lstStyle/>
          <a:p>
            <a:pPr>
              <a:buClr>
                <a:srgbClr val="C00000"/>
              </a:buClr>
              <a:defRPr/>
            </a:pPr>
            <a:r>
              <a:rPr lang="en-US" sz="2000" b="0" dirty="0">
                <a:solidFill>
                  <a:schemeClr val="tx1"/>
                </a:solidFill>
              </a:rPr>
              <a:t>In vitro studies have demonstrated that this growth factor increases migration and proliferation of endothelial cells suggesting a role in angiogenesis.</a:t>
            </a:r>
            <a:r>
              <a:rPr lang="en-US" sz="2000" b="0" baseline="30000" dirty="0">
                <a:solidFill>
                  <a:schemeClr val="tx1"/>
                </a:solidFill>
              </a:rPr>
              <a:t>1</a:t>
            </a:r>
          </a:p>
          <a:p>
            <a:pPr>
              <a:buClr>
                <a:srgbClr val="C00000"/>
              </a:buClr>
              <a:defRPr/>
            </a:pPr>
            <a:r>
              <a:rPr lang="en-US" sz="2000" b="0" dirty="0">
                <a:solidFill>
                  <a:schemeClr val="tx1"/>
                </a:solidFill>
              </a:rPr>
              <a:t>In patients with DFUs, subcutaneous injections of GM-CSF resulted in quicker resolution of cellulitis, a trend toward ulcer healing and lower incidence of amputation.</a:t>
            </a:r>
            <a:r>
              <a:rPr lang="en-US" sz="2000" b="0" baseline="30000" dirty="0">
                <a:solidFill>
                  <a:schemeClr val="tx1"/>
                </a:solidFill>
              </a:rPr>
              <a:t>2</a:t>
            </a:r>
          </a:p>
        </p:txBody>
      </p:sp>
      <p:sp>
        <p:nvSpPr>
          <p:cNvPr id="109572" name="Rectangle 5"/>
          <p:cNvSpPr>
            <a:spLocks noChangeArrowheads="1"/>
          </p:cNvSpPr>
          <p:nvPr/>
        </p:nvSpPr>
        <p:spPr bwMode="auto">
          <a:xfrm>
            <a:off x="304800" y="4704919"/>
            <a:ext cx="7696200" cy="461665"/>
          </a:xfrm>
          <a:prstGeom prst="rect">
            <a:avLst/>
          </a:prstGeom>
          <a:noFill/>
          <a:ln w="9525">
            <a:noFill/>
            <a:miter lim="800000"/>
            <a:headEnd/>
            <a:tailEnd/>
          </a:ln>
        </p:spPr>
        <p:txBody>
          <a:bodyPr wrap="square">
            <a:spAutoFit/>
          </a:bodyPr>
          <a:lstStyle/>
          <a:p>
            <a:pPr marL="228600" indent="-228600"/>
            <a:r>
              <a:rPr lang="en-US" sz="1200" baseline="30000" dirty="0"/>
              <a:t>2</a:t>
            </a:r>
            <a:r>
              <a:rPr lang="en-US" sz="1200" dirty="0"/>
              <a:t>Gough et al., Randomised placebo-controlled trial of granulocyte-colony stimulating factor in diabetic </a:t>
            </a:r>
            <a:r>
              <a:rPr lang="fr-FR" sz="1200" dirty="0"/>
              <a:t>foot infection. Lancet 1997;350:855–9.</a:t>
            </a:r>
            <a:endParaRPr lang="en-US" sz="1200" dirty="0"/>
          </a:p>
        </p:txBody>
      </p:sp>
      <p:sp>
        <p:nvSpPr>
          <p:cNvPr id="109573" name="Rectangle 6"/>
          <p:cNvSpPr>
            <a:spLocks noChangeArrowheads="1"/>
          </p:cNvSpPr>
          <p:nvPr/>
        </p:nvSpPr>
        <p:spPr bwMode="auto">
          <a:xfrm>
            <a:off x="304800" y="4362903"/>
            <a:ext cx="7467600" cy="461665"/>
          </a:xfrm>
          <a:prstGeom prst="rect">
            <a:avLst/>
          </a:prstGeom>
          <a:noFill/>
          <a:ln w="9525">
            <a:noFill/>
            <a:miter lim="800000"/>
            <a:headEnd/>
            <a:tailEnd/>
          </a:ln>
        </p:spPr>
        <p:txBody>
          <a:bodyPr wrap="square">
            <a:spAutoFit/>
          </a:bodyPr>
          <a:lstStyle/>
          <a:p>
            <a:pPr marL="228600" indent="-228600"/>
            <a:r>
              <a:rPr lang="en-US" sz="1200" baseline="30000" dirty="0"/>
              <a:t>1</a:t>
            </a:r>
            <a:r>
              <a:rPr lang="en-US" sz="1200" dirty="0"/>
              <a:t>Bussolino et al</a:t>
            </a:r>
            <a:r>
              <a:rPr lang="it-IT" sz="1200" dirty="0"/>
              <a:t>., Granulocyte and </a:t>
            </a:r>
            <a:r>
              <a:rPr lang="en-US" sz="1200" dirty="0"/>
              <a:t>granulocyte-macrophage-colony stimulating factors induce human endothelial cells to migrate and proliferate. Nature 1989;337:471–3</a:t>
            </a:r>
          </a:p>
        </p:txBody>
      </p:sp>
      <p:sp>
        <p:nvSpPr>
          <p:cNvPr id="9" name="Title 1">
            <a:extLst>
              <a:ext uri="{FF2B5EF4-FFF2-40B4-BE49-F238E27FC236}">
                <a16:creationId xmlns:a16="http://schemas.microsoft.com/office/drawing/2014/main" id="{13B504F5-F163-BD2B-9EBB-44AB4A45E299}"/>
              </a:ext>
            </a:extLst>
          </p:cNvPr>
          <p:cNvSpPr>
            <a:spLocks noGrp="1"/>
          </p:cNvSpPr>
          <p:nvPr>
            <p:ph type="title"/>
          </p:nvPr>
        </p:nvSpPr>
        <p:spPr>
          <a:xfrm>
            <a:off x="157044" y="209550"/>
            <a:ext cx="8507392" cy="672387"/>
          </a:xfrm>
        </p:spPr>
        <p:txBody>
          <a:bodyPr>
            <a:noAutofit/>
          </a:bodyPr>
          <a:lstStyle/>
          <a:p>
            <a:pPr algn="ctr"/>
            <a:r>
              <a:rPr lang="en-US" sz="3200" dirty="0">
                <a:solidFill>
                  <a:schemeClr val="tx1"/>
                </a:solidFill>
              </a:rPr>
              <a:t>Regenerative Medicine: </a:t>
            </a:r>
            <a:r>
              <a:rPr lang="en-US" sz="3200" dirty="0" err="1">
                <a:solidFill>
                  <a:schemeClr val="tx1"/>
                </a:solidFill>
              </a:rPr>
              <a:t>Leukine</a:t>
            </a:r>
            <a:r>
              <a:rPr lang="en-US" sz="3200" dirty="0">
                <a:solidFill>
                  <a:schemeClr val="tx1"/>
                </a:solidFill>
              </a:rPr>
              <a:t> </a:t>
            </a:r>
            <a:br>
              <a:rPr lang="en-US" sz="3200" dirty="0">
                <a:solidFill>
                  <a:schemeClr val="tx1"/>
                </a:solidFill>
              </a:rPr>
            </a:br>
            <a:endParaRPr lang="en-US" sz="3200" dirty="0">
              <a:solidFill>
                <a:schemeClr val="tx1"/>
              </a:solidFill>
            </a:endParaRPr>
          </a:p>
        </p:txBody>
      </p:sp>
    </p:spTree>
    <p:extLst>
      <p:ext uri="{BB962C8B-B14F-4D97-AF65-F5344CB8AC3E}">
        <p14:creationId xmlns:p14="http://schemas.microsoft.com/office/powerpoint/2010/main" val="2047749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Content Placeholder 2"/>
          <p:cNvSpPr>
            <a:spLocks noGrp="1"/>
          </p:cNvSpPr>
          <p:nvPr>
            <p:ph idx="1"/>
          </p:nvPr>
        </p:nvSpPr>
        <p:spPr>
          <a:xfrm>
            <a:off x="609600" y="2571750"/>
            <a:ext cx="7721204" cy="3121905"/>
          </a:xfrm>
        </p:spPr>
        <p:txBody>
          <a:bodyPr/>
          <a:lstStyle/>
          <a:p>
            <a:pPr>
              <a:buClr>
                <a:srgbClr val="C00000"/>
              </a:buClr>
            </a:pPr>
            <a:r>
              <a:rPr lang="en-US" sz="1650" dirty="0">
                <a:solidFill>
                  <a:schemeClr val="tx1"/>
                </a:solidFill>
                <a:ea typeface="ＭＳ Ｐゴシック" pitchFamily="34" charset="-128"/>
              </a:rPr>
              <a:t>March 2010, Clinical study comparing GM-CSF in DM vs. non-DM mice </a:t>
            </a:r>
          </a:p>
          <a:p>
            <a:pPr>
              <a:buClr>
                <a:srgbClr val="C00000"/>
              </a:buClr>
            </a:pPr>
            <a:r>
              <a:rPr lang="en-US" sz="1650" dirty="0">
                <a:solidFill>
                  <a:schemeClr val="tx1"/>
                </a:solidFill>
                <a:ea typeface="ＭＳ Ｐゴシック" pitchFamily="34" charset="-128"/>
              </a:rPr>
              <a:t>Results:</a:t>
            </a:r>
          </a:p>
          <a:p>
            <a:pPr lvl="1">
              <a:buClr>
                <a:srgbClr val="C00000"/>
              </a:buClr>
            </a:pPr>
            <a:r>
              <a:rPr lang="en-US" sz="1650" dirty="0">
                <a:solidFill>
                  <a:schemeClr val="tx1"/>
                </a:solidFill>
                <a:ea typeface="ＭＳ Ｐゴシック" pitchFamily="34" charset="-128"/>
              </a:rPr>
              <a:t>50% reduced GM-CSF production in mice with DM vs. non-DM. No beneficial effects in non-DM mice</a:t>
            </a:r>
          </a:p>
          <a:p>
            <a:pPr lvl="1">
              <a:buClr>
                <a:srgbClr val="C00000"/>
              </a:buClr>
            </a:pPr>
            <a:r>
              <a:rPr lang="en-US" sz="1650" dirty="0">
                <a:solidFill>
                  <a:schemeClr val="tx1"/>
                </a:solidFill>
                <a:ea typeface="ＭＳ Ｐゴシック" pitchFamily="34" charset="-128"/>
              </a:rPr>
              <a:t>Exogenous GM-CSF substantially enhanced wound healing in DM mice	</a:t>
            </a:r>
          </a:p>
          <a:p>
            <a:pPr lvl="2">
              <a:buClr>
                <a:srgbClr val="C00000"/>
              </a:buClr>
            </a:pPr>
            <a:r>
              <a:rPr lang="en-US" sz="1650" dirty="0">
                <a:solidFill>
                  <a:schemeClr val="tx1"/>
                </a:solidFill>
                <a:ea typeface="ＭＳ Ｐゴシック" pitchFamily="34" charset="-128"/>
              </a:rPr>
              <a:t>Increased neovascularization, macrophage and neutrophil infiltration</a:t>
            </a:r>
          </a:p>
        </p:txBody>
      </p:sp>
      <p:pic>
        <p:nvPicPr>
          <p:cNvPr id="117763" name="Picture 3"/>
          <p:cNvPicPr>
            <a:picLocks noChangeAspect="1" noChangeArrowheads="1"/>
          </p:cNvPicPr>
          <p:nvPr/>
        </p:nvPicPr>
        <p:blipFill>
          <a:blip r:embed="rId3" cstate="print"/>
          <a:srcRect t="6557" r="10519"/>
          <a:stretch>
            <a:fillRect/>
          </a:stretch>
        </p:blipFill>
        <p:spPr bwMode="auto">
          <a:xfrm>
            <a:off x="1685925" y="942975"/>
            <a:ext cx="5772150" cy="1628775"/>
          </a:xfrm>
          <a:prstGeom prst="rect">
            <a:avLst/>
          </a:prstGeom>
          <a:noFill/>
          <a:ln w="9525">
            <a:noFill/>
            <a:miter lim="800000"/>
            <a:headEnd/>
            <a:tailEnd/>
          </a:ln>
        </p:spPr>
      </p:pic>
      <p:sp>
        <p:nvSpPr>
          <p:cNvPr id="117764" name="TextBox 5"/>
          <p:cNvSpPr txBox="1">
            <a:spLocks noChangeArrowheads="1"/>
          </p:cNvSpPr>
          <p:nvPr/>
        </p:nvSpPr>
        <p:spPr bwMode="auto">
          <a:xfrm>
            <a:off x="1130498" y="4577134"/>
            <a:ext cx="6883004" cy="461665"/>
          </a:xfrm>
          <a:prstGeom prst="rect">
            <a:avLst/>
          </a:prstGeom>
          <a:noFill/>
          <a:ln w="9525">
            <a:noFill/>
            <a:miter lim="800000"/>
            <a:headEnd/>
            <a:tailEnd/>
          </a:ln>
        </p:spPr>
        <p:txBody>
          <a:bodyPr wrap="square">
            <a:spAutoFit/>
          </a:bodyPr>
          <a:lstStyle/>
          <a:p>
            <a:pPr algn="r"/>
            <a:r>
              <a:rPr lang="en-US" sz="1200" dirty="0"/>
              <a:t>Fang et al., Granulocyte-macrophage colony-stimulating factor enhances wound healing in diabetes via upregulation of proinflammatory cytokines. Br J Dermatol. 2010;162(3):478-86.</a:t>
            </a:r>
          </a:p>
        </p:txBody>
      </p:sp>
      <p:sp>
        <p:nvSpPr>
          <p:cNvPr id="2" name="Title 1">
            <a:extLst>
              <a:ext uri="{FF2B5EF4-FFF2-40B4-BE49-F238E27FC236}">
                <a16:creationId xmlns:a16="http://schemas.microsoft.com/office/drawing/2014/main" id="{E8A4C91C-E740-CFB0-D6CC-92697E042BF6}"/>
              </a:ext>
            </a:extLst>
          </p:cNvPr>
          <p:cNvSpPr>
            <a:spLocks noGrp="1"/>
          </p:cNvSpPr>
          <p:nvPr>
            <p:ph type="title"/>
          </p:nvPr>
        </p:nvSpPr>
        <p:spPr>
          <a:xfrm>
            <a:off x="157044" y="209550"/>
            <a:ext cx="8507392" cy="672387"/>
          </a:xfrm>
        </p:spPr>
        <p:txBody>
          <a:bodyPr>
            <a:noAutofit/>
          </a:bodyPr>
          <a:lstStyle/>
          <a:p>
            <a:pPr algn="ctr"/>
            <a:r>
              <a:rPr lang="en-US" sz="3200" dirty="0">
                <a:solidFill>
                  <a:schemeClr val="tx1"/>
                </a:solidFill>
              </a:rPr>
              <a:t>Regenerative Medicine: </a:t>
            </a:r>
            <a:r>
              <a:rPr lang="en-US" sz="3200" dirty="0" err="1">
                <a:solidFill>
                  <a:schemeClr val="tx1"/>
                </a:solidFill>
              </a:rPr>
              <a:t>Leukine</a:t>
            </a:r>
            <a:r>
              <a:rPr lang="en-US" sz="3200" dirty="0">
                <a:solidFill>
                  <a:schemeClr val="tx1"/>
                </a:solidFill>
              </a:rPr>
              <a:t> </a:t>
            </a:r>
            <a:br>
              <a:rPr lang="en-US" sz="3200" dirty="0">
                <a:solidFill>
                  <a:schemeClr val="tx1"/>
                </a:solidFill>
              </a:rPr>
            </a:br>
            <a:endParaRPr lang="en-US" sz="3200" dirty="0">
              <a:solidFill>
                <a:schemeClr val="tx1"/>
              </a:solidFill>
            </a:endParaRPr>
          </a:p>
        </p:txBody>
      </p:sp>
    </p:spTree>
    <p:extLst>
      <p:ext uri="{BB962C8B-B14F-4D97-AF65-F5344CB8AC3E}">
        <p14:creationId xmlns:p14="http://schemas.microsoft.com/office/powerpoint/2010/main" val="1739964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ontent Placeholder 2"/>
          <p:cNvSpPr>
            <a:spLocks noGrp="1"/>
          </p:cNvSpPr>
          <p:nvPr>
            <p:ph idx="1"/>
          </p:nvPr>
        </p:nvSpPr>
        <p:spPr>
          <a:xfrm>
            <a:off x="898784" y="2876550"/>
            <a:ext cx="6877050" cy="1943100"/>
          </a:xfrm>
        </p:spPr>
        <p:txBody>
          <a:bodyPr/>
          <a:lstStyle/>
          <a:p>
            <a:pPr>
              <a:buClr>
                <a:srgbClr val="C00000"/>
              </a:buClr>
            </a:pPr>
            <a:r>
              <a:rPr lang="en-US" sz="1800" b="0" dirty="0">
                <a:solidFill>
                  <a:schemeClr val="tx1"/>
                </a:solidFill>
                <a:ea typeface="ＭＳ Ｐゴシック" pitchFamily="34" charset="-128"/>
              </a:rPr>
              <a:t>May 2014</a:t>
            </a:r>
          </a:p>
          <a:p>
            <a:pPr>
              <a:buClr>
                <a:srgbClr val="C00000"/>
              </a:buClr>
            </a:pPr>
            <a:r>
              <a:rPr lang="en-US" sz="1800" b="0" dirty="0">
                <a:solidFill>
                  <a:schemeClr val="tx1"/>
                </a:solidFill>
                <a:ea typeface="ＭＳ Ｐゴシック" pitchFamily="34" charset="-128"/>
              </a:rPr>
              <a:t>Routinely use Leukine for physiologically impaired ulcers</a:t>
            </a:r>
          </a:p>
          <a:p>
            <a:pPr>
              <a:buClr>
                <a:srgbClr val="C00000"/>
              </a:buClr>
            </a:pPr>
            <a:r>
              <a:rPr lang="en-US" sz="1800" b="0" dirty="0">
                <a:solidFill>
                  <a:schemeClr val="tx1"/>
                </a:solidFill>
                <a:ea typeface="ＭＳ Ｐゴシック" pitchFamily="34" charset="-128"/>
              </a:rPr>
              <a:t>Adjunct to debridement when refractory to standard treatment</a:t>
            </a:r>
          </a:p>
          <a:p>
            <a:pPr>
              <a:buClr>
                <a:srgbClr val="C00000"/>
              </a:buClr>
            </a:pPr>
            <a:r>
              <a:rPr lang="en-US" sz="1800" b="0" dirty="0">
                <a:solidFill>
                  <a:schemeClr val="tx1"/>
                </a:solidFill>
                <a:ea typeface="ＭＳ Ｐゴシック" pitchFamily="34" charset="-128"/>
              </a:rPr>
              <a:t>Dose:  500μg locally up to two times per week</a:t>
            </a:r>
          </a:p>
        </p:txBody>
      </p:sp>
      <p:sp>
        <p:nvSpPr>
          <p:cNvPr id="120835" name="TextBox 3"/>
          <p:cNvSpPr txBox="1">
            <a:spLocks noChangeArrowheads="1"/>
          </p:cNvSpPr>
          <p:nvPr/>
        </p:nvSpPr>
        <p:spPr bwMode="auto">
          <a:xfrm>
            <a:off x="1393031" y="4310360"/>
            <a:ext cx="6510338" cy="461665"/>
          </a:xfrm>
          <a:prstGeom prst="rect">
            <a:avLst/>
          </a:prstGeom>
          <a:noFill/>
          <a:ln w="9525">
            <a:noFill/>
            <a:miter lim="800000"/>
            <a:headEnd/>
            <a:tailEnd/>
          </a:ln>
        </p:spPr>
        <p:txBody>
          <a:bodyPr wrap="square">
            <a:spAutoFit/>
          </a:bodyPr>
          <a:lstStyle/>
          <a:p>
            <a:pPr marL="285750" indent="-285750"/>
            <a:r>
              <a:rPr lang="en-US" sz="1200" dirty="0"/>
              <a:t>Barrientos et al., Clinical application of growth factors and cytokines in wound healing. Wound Repair Regen. 2014;22(5):569-78.</a:t>
            </a:r>
          </a:p>
        </p:txBody>
      </p:sp>
      <p:pic>
        <p:nvPicPr>
          <p:cNvPr id="120836" name="Picture 2"/>
          <p:cNvPicPr>
            <a:picLocks noChangeAspect="1" noChangeArrowheads="1"/>
          </p:cNvPicPr>
          <p:nvPr/>
        </p:nvPicPr>
        <p:blipFill>
          <a:blip r:embed="rId2" cstate="print"/>
          <a:srcRect l="61992" t="23986" r="7718" b="56250"/>
          <a:stretch>
            <a:fillRect/>
          </a:stretch>
        </p:blipFill>
        <p:spPr bwMode="auto">
          <a:xfrm>
            <a:off x="1828800" y="1357312"/>
            <a:ext cx="5638800" cy="1471613"/>
          </a:xfrm>
          <a:prstGeom prst="rect">
            <a:avLst/>
          </a:prstGeom>
          <a:noFill/>
          <a:ln w="9525">
            <a:noFill/>
            <a:miter lim="800000"/>
            <a:headEnd/>
            <a:tailEnd/>
          </a:ln>
        </p:spPr>
      </p:pic>
      <p:sp>
        <p:nvSpPr>
          <p:cNvPr id="2" name="Title 1">
            <a:extLst>
              <a:ext uri="{FF2B5EF4-FFF2-40B4-BE49-F238E27FC236}">
                <a16:creationId xmlns:a16="http://schemas.microsoft.com/office/drawing/2014/main" id="{3898E465-FDDE-3FDF-6737-B8A54521A292}"/>
              </a:ext>
            </a:extLst>
          </p:cNvPr>
          <p:cNvSpPr>
            <a:spLocks noGrp="1"/>
          </p:cNvSpPr>
          <p:nvPr>
            <p:ph type="title"/>
          </p:nvPr>
        </p:nvSpPr>
        <p:spPr>
          <a:xfrm>
            <a:off x="157044" y="209550"/>
            <a:ext cx="8507392" cy="672387"/>
          </a:xfrm>
        </p:spPr>
        <p:txBody>
          <a:bodyPr>
            <a:noAutofit/>
          </a:bodyPr>
          <a:lstStyle/>
          <a:p>
            <a:pPr algn="ctr"/>
            <a:r>
              <a:rPr lang="en-US" sz="3200" dirty="0">
                <a:solidFill>
                  <a:schemeClr val="tx1"/>
                </a:solidFill>
              </a:rPr>
              <a:t>Regenerative Medicine: </a:t>
            </a:r>
            <a:r>
              <a:rPr lang="en-US" sz="3200" dirty="0" err="1">
                <a:solidFill>
                  <a:schemeClr val="tx1"/>
                </a:solidFill>
              </a:rPr>
              <a:t>Leukine</a:t>
            </a:r>
            <a:r>
              <a:rPr lang="en-US" sz="3200" dirty="0">
                <a:solidFill>
                  <a:schemeClr val="tx1"/>
                </a:solidFill>
              </a:rPr>
              <a:t> </a:t>
            </a:r>
            <a:br>
              <a:rPr lang="en-US" sz="3200" dirty="0">
                <a:solidFill>
                  <a:schemeClr val="tx1"/>
                </a:solidFill>
              </a:rPr>
            </a:br>
            <a:endParaRPr lang="en-US" sz="3200" dirty="0">
              <a:solidFill>
                <a:schemeClr val="tx1"/>
              </a:solidFill>
            </a:endParaRPr>
          </a:p>
        </p:txBody>
      </p:sp>
    </p:spTree>
    <p:extLst>
      <p:ext uri="{BB962C8B-B14F-4D97-AF65-F5344CB8AC3E}">
        <p14:creationId xmlns:p14="http://schemas.microsoft.com/office/powerpoint/2010/main" val="2702550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31DC7-4A79-A5F0-B228-D4EA52CBED24}"/>
              </a:ext>
            </a:extLst>
          </p:cNvPr>
          <p:cNvSpPr>
            <a:spLocks noGrp="1"/>
          </p:cNvSpPr>
          <p:nvPr>
            <p:ph sz="quarter" idx="10"/>
          </p:nvPr>
        </p:nvSpPr>
        <p:spPr>
          <a:xfrm>
            <a:off x="228600" y="1276350"/>
            <a:ext cx="6553200" cy="2667000"/>
          </a:xfrm>
        </p:spPr>
        <p:txBody>
          <a:bodyPr/>
          <a:lstStyle/>
          <a:p>
            <a:pPr marL="0" marR="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Apligraf</a:t>
            </a:r>
            <a:r>
              <a:rPr lang="en-US" sz="1800" dirty="0">
                <a:effectLst/>
                <a:latin typeface="Calibri" panose="020F0502020204030204" pitchFamily="34" charset="0"/>
                <a:ea typeface="Calibri" panose="020F0502020204030204" pitchFamily="34" charset="0"/>
                <a:cs typeface="Times New Roman" panose="02020603050405020304" pitchFamily="18" charset="0"/>
              </a:rPr>
              <a:t> (previously known 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Graftskin</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“human skin equivalent”) is a tissue-engineered biological dressing for wounds. </a:t>
            </a:r>
            <a:r>
              <a:rPr lang="en-US" sz="1800" dirty="0" err="1">
                <a:solidFill>
                  <a:srgbClr val="212121"/>
                </a:solidFill>
                <a:effectLst/>
                <a:latin typeface="Calibri" panose="020F0502020204030204" pitchFamily="34" charset="0"/>
                <a:ea typeface="Times New Roman" panose="02020603050405020304" pitchFamily="18" charset="0"/>
                <a:cs typeface="Times New Roman" panose="02020603050405020304" pitchFamily="18" charset="0"/>
              </a:rPr>
              <a:t>Apligraf</a:t>
            </a:r>
            <a:r>
              <a:rPr lang="en-US" sz="1800" dirty="0">
                <a:solidFill>
                  <a:srgbClr val="212121"/>
                </a:solidFill>
                <a:effectLst/>
                <a:latin typeface="Calibri" panose="020F0502020204030204" pitchFamily="34" charset="0"/>
                <a:ea typeface="Times New Roman" panose="02020603050405020304" pitchFamily="18" charset="0"/>
                <a:cs typeface="Times New Roman" panose="02020603050405020304" pitchFamily="18" charset="0"/>
              </a:rPr>
              <a:t> is composed of male neonatal fibroblasts (taken from discarded foreskin of a newborn baby) which are initially placed in a bovine type I collagen matrix. Over time a </a:t>
            </a:r>
            <a:r>
              <a:rPr lang="en-US" sz="1800" dirty="0" err="1">
                <a:solidFill>
                  <a:srgbClr val="212121"/>
                </a:solidFill>
                <a:effectLst/>
                <a:latin typeface="Calibri" panose="020F0502020204030204" pitchFamily="34" charset="0"/>
                <a:ea typeface="Times New Roman" panose="02020603050405020304" pitchFamily="18" charset="0"/>
                <a:cs typeface="Times New Roman" panose="02020603050405020304" pitchFamily="18" charset="0"/>
              </a:rPr>
              <a:t>neodermis</a:t>
            </a:r>
            <a:r>
              <a:rPr lang="en-US" sz="1800" dirty="0">
                <a:solidFill>
                  <a:srgbClr val="212121"/>
                </a:solidFill>
                <a:effectLst/>
                <a:latin typeface="Calibri" panose="020F0502020204030204" pitchFamily="34" charset="0"/>
                <a:ea typeface="Times New Roman" panose="02020603050405020304" pitchFamily="18" charset="0"/>
                <a:cs typeface="Times New Roman" panose="02020603050405020304" pitchFamily="18" charset="0"/>
              </a:rPr>
              <a:t> produced by the neonatal fibroblasts develops an epidermal sheet. In other words, it is a</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bioengineered skin substitute with two layers: </a:t>
            </a:r>
            <a:endParaRPr lang="en-US" sz="18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Epidermal layer: Contains living keratinocytes and stem cells that provide potent healing signals (growth factors/cytokines)</a:t>
            </a:r>
            <a:endParaRPr lang="en-US" sz="18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Dermal layer: Contains living fibroblasts that proliferate and produce human collagen and other extracellular matrix proteins (which regulate tissue formation) as well as growth factors/cytokines. </a:t>
            </a:r>
            <a:endParaRPr lang="en-US" sz="1800" dirty="0">
              <a:effectLst/>
              <a:latin typeface="Times New Roman" panose="02020603050405020304" pitchFamily="18" charset="0"/>
              <a:ea typeface="Calibri" panose="020F0502020204030204" pitchFamily="34" charset="0"/>
            </a:endParaRPr>
          </a:p>
        </p:txBody>
      </p:sp>
      <p:pic>
        <p:nvPicPr>
          <p:cNvPr id="13314" name="Picture 2" descr="Product Details | Apligraf®">
            <a:extLst>
              <a:ext uri="{FF2B5EF4-FFF2-40B4-BE49-F238E27FC236}">
                <a16:creationId xmlns:a16="http://schemas.microsoft.com/office/drawing/2014/main" id="{C119225C-F6F5-668D-C7E2-BA2883C0E9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932" t="41221"/>
          <a:stretch/>
        </p:blipFill>
        <p:spPr bwMode="auto">
          <a:xfrm>
            <a:off x="6934200" y="1790700"/>
            <a:ext cx="1842674" cy="1219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2FAF8C3-CCAD-D3FE-3C1A-6F6CCE431FA9}"/>
              </a:ext>
            </a:extLst>
          </p:cNvPr>
          <p:cNvSpPr txBox="1"/>
          <p:nvPr/>
        </p:nvSpPr>
        <p:spPr>
          <a:xfrm>
            <a:off x="2590800" y="4409301"/>
            <a:ext cx="6777941" cy="553998"/>
          </a:xfrm>
          <a:prstGeom prst="rect">
            <a:avLst/>
          </a:prstGeom>
          <a:noFill/>
        </p:spPr>
        <p:txBody>
          <a:bodyPr wrap="square" rtlCol="0">
            <a:spAutoFit/>
          </a:bodyPr>
          <a:lstStyle/>
          <a:p>
            <a:pPr marL="403225" indent="-403225"/>
            <a:r>
              <a:rPr lang="en-US" sz="1000" dirty="0" err="1">
                <a:solidFill>
                  <a:srgbClr val="212121"/>
                </a:solidFill>
                <a:effectLst/>
                <a:ea typeface="Times New Roman" panose="02020603050405020304" pitchFamily="18" charset="0"/>
                <a:cs typeface="Segoe UI" panose="020B0502040204020203" pitchFamily="34" charset="0"/>
              </a:rPr>
              <a:t>Brem</a:t>
            </a:r>
            <a:r>
              <a:rPr lang="en-US" sz="1000" dirty="0">
                <a:solidFill>
                  <a:srgbClr val="212121"/>
                </a:solidFill>
                <a:effectLst/>
                <a:ea typeface="Times New Roman" panose="02020603050405020304" pitchFamily="18" charset="0"/>
                <a:cs typeface="Segoe UI" panose="020B0502040204020203" pitchFamily="34" charset="0"/>
              </a:rPr>
              <a:t> H, </a:t>
            </a:r>
            <a:r>
              <a:rPr lang="en-US" sz="1000" dirty="0" err="1">
                <a:solidFill>
                  <a:srgbClr val="212121"/>
                </a:solidFill>
                <a:effectLst/>
                <a:ea typeface="Times New Roman" panose="02020603050405020304" pitchFamily="18" charset="0"/>
                <a:cs typeface="Segoe UI" panose="020B0502040204020203" pitchFamily="34" charset="0"/>
              </a:rPr>
              <a:t>Balledux</a:t>
            </a:r>
            <a:r>
              <a:rPr lang="en-US" sz="1000" dirty="0">
                <a:solidFill>
                  <a:srgbClr val="212121"/>
                </a:solidFill>
                <a:effectLst/>
                <a:ea typeface="Times New Roman" panose="02020603050405020304" pitchFamily="18" charset="0"/>
                <a:cs typeface="Segoe UI" panose="020B0502040204020203" pitchFamily="34" charset="0"/>
              </a:rPr>
              <a:t> J, </a:t>
            </a:r>
            <a:r>
              <a:rPr lang="en-US" sz="1000" dirty="0" err="1">
                <a:solidFill>
                  <a:srgbClr val="212121"/>
                </a:solidFill>
                <a:effectLst/>
                <a:ea typeface="Times New Roman" panose="02020603050405020304" pitchFamily="18" charset="0"/>
                <a:cs typeface="Segoe UI" panose="020B0502040204020203" pitchFamily="34" charset="0"/>
              </a:rPr>
              <a:t>Sukkarieh</a:t>
            </a:r>
            <a:r>
              <a:rPr lang="en-US" sz="1000" dirty="0">
                <a:solidFill>
                  <a:srgbClr val="212121"/>
                </a:solidFill>
                <a:effectLst/>
                <a:ea typeface="Times New Roman" panose="02020603050405020304" pitchFamily="18" charset="0"/>
                <a:cs typeface="Segoe UI" panose="020B0502040204020203" pitchFamily="34" charset="0"/>
              </a:rPr>
              <a:t> T, Carson P, </a:t>
            </a:r>
            <a:r>
              <a:rPr lang="en-US" sz="1000" dirty="0" err="1">
                <a:solidFill>
                  <a:srgbClr val="212121"/>
                </a:solidFill>
                <a:effectLst/>
                <a:ea typeface="Times New Roman" panose="02020603050405020304" pitchFamily="18" charset="0"/>
                <a:cs typeface="Segoe UI" panose="020B0502040204020203" pitchFamily="34" charset="0"/>
              </a:rPr>
              <a:t>Falanga</a:t>
            </a:r>
            <a:r>
              <a:rPr lang="en-US" sz="1000" dirty="0">
                <a:solidFill>
                  <a:srgbClr val="212121"/>
                </a:solidFill>
                <a:effectLst/>
                <a:ea typeface="Times New Roman" panose="02020603050405020304" pitchFamily="18" charset="0"/>
                <a:cs typeface="Segoe UI" panose="020B0502040204020203" pitchFamily="34" charset="0"/>
              </a:rPr>
              <a:t> V. Healing of venous ulcers of long duration with a </a:t>
            </a:r>
            <a:r>
              <a:rPr lang="en-US" sz="1000" dirty="0" err="1">
                <a:solidFill>
                  <a:srgbClr val="212121"/>
                </a:solidFill>
                <a:effectLst/>
                <a:ea typeface="Times New Roman" panose="02020603050405020304" pitchFamily="18" charset="0"/>
                <a:cs typeface="Segoe UI" panose="020B0502040204020203" pitchFamily="34" charset="0"/>
              </a:rPr>
              <a:t>bilayered</a:t>
            </a:r>
            <a:r>
              <a:rPr lang="en-US" sz="1000" dirty="0">
                <a:solidFill>
                  <a:srgbClr val="212121"/>
                </a:solidFill>
                <a:effectLst/>
                <a:ea typeface="Times New Roman" panose="02020603050405020304" pitchFamily="18" charset="0"/>
                <a:cs typeface="Segoe UI" panose="020B0502040204020203" pitchFamily="34" charset="0"/>
              </a:rPr>
              <a:t> living skin substitute: results from a general surgery and dermatology department. Dermatol Surg. 2001 Nov;27(11):915-9. </a:t>
            </a:r>
            <a:r>
              <a:rPr lang="en-US" sz="1000" dirty="0" err="1">
                <a:solidFill>
                  <a:srgbClr val="212121"/>
                </a:solidFill>
                <a:effectLst/>
                <a:ea typeface="Times New Roman" panose="02020603050405020304" pitchFamily="18" charset="0"/>
                <a:cs typeface="Segoe UI" panose="020B0502040204020203" pitchFamily="34" charset="0"/>
              </a:rPr>
              <a:t>doi</a:t>
            </a:r>
            <a:r>
              <a:rPr lang="en-US" sz="1000" dirty="0">
                <a:solidFill>
                  <a:srgbClr val="212121"/>
                </a:solidFill>
                <a:effectLst/>
                <a:ea typeface="Times New Roman" panose="02020603050405020304" pitchFamily="18" charset="0"/>
                <a:cs typeface="Segoe UI" panose="020B0502040204020203" pitchFamily="34" charset="0"/>
              </a:rPr>
              <a:t>: 10.1046/j.1524-4725.2001.01092.x. PMID: 11737123</a:t>
            </a:r>
            <a:r>
              <a:rPr lang="en-US" sz="1000" dirty="0">
                <a:effectLst/>
              </a:rPr>
              <a:t> </a:t>
            </a:r>
            <a:endParaRPr lang="en-US" sz="1000" dirty="0"/>
          </a:p>
        </p:txBody>
      </p:sp>
      <p:sp>
        <p:nvSpPr>
          <p:cNvPr id="8" name="Title 1">
            <a:extLst>
              <a:ext uri="{FF2B5EF4-FFF2-40B4-BE49-F238E27FC236}">
                <a16:creationId xmlns:a16="http://schemas.microsoft.com/office/drawing/2014/main" id="{BE762E61-E49B-47D7-8C00-C54D8250462B}"/>
              </a:ext>
            </a:extLst>
          </p:cNvPr>
          <p:cNvSpPr>
            <a:spLocks noGrp="1"/>
          </p:cNvSpPr>
          <p:nvPr>
            <p:ph type="title"/>
          </p:nvPr>
        </p:nvSpPr>
        <p:spPr>
          <a:xfrm>
            <a:off x="157044" y="209550"/>
            <a:ext cx="8507392" cy="672387"/>
          </a:xfrm>
        </p:spPr>
        <p:txBody>
          <a:bodyPr>
            <a:noAutofit/>
          </a:bodyPr>
          <a:lstStyle/>
          <a:p>
            <a:pPr algn="ctr"/>
            <a:r>
              <a:rPr lang="en-US" sz="3200" dirty="0">
                <a:solidFill>
                  <a:schemeClr val="tx1"/>
                </a:solidFill>
              </a:rPr>
              <a:t>Regenerative Medicine: </a:t>
            </a:r>
            <a:r>
              <a:rPr lang="en-US" sz="3200" dirty="0" err="1">
                <a:solidFill>
                  <a:schemeClr val="tx1"/>
                </a:solidFill>
              </a:rPr>
              <a:t>Apligraf</a:t>
            </a:r>
            <a:r>
              <a:rPr lang="en-US" sz="3200" dirty="0">
                <a:solidFill>
                  <a:schemeClr val="tx1"/>
                </a:solidFill>
              </a:rPr>
              <a:t> </a:t>
            </a:r>
            <a:br>
              <a:rPr lang="en-US" sz="3200" dirty="0">
                <a:solidFill>
                  <a:schemeClr val="tx1"/>
                </a:solidFill>
              </a:rPr>
            </a:br>
            <a:endParaRPr lang="en-US" sz="3200" dirty="0">
              <a:solidFill>
                <a:schemeClr val="tx1"/>
              </a:solidFill>
            </a:endParaRPr>
          </a:p>
        </p:txBody>
      </p:sp>
    </p:spTree>
    <p:extLst>
      <p:ext uri="{BB962C8B-B14F-4D97-AF65-F5344CB8AC3E}">
        <p14:creationId xmlns:p14="http://schemas.microsoft.com/office/powerpoint/2010/main" val="421319983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31DC7-4A79-A5F0-B228-D4EA52CBED24}"/>
              </a:ext>
            </a:extLst>
          </p:cNvPr>
          <p:cNvSpPr>
            <a:spLocks noGrp="1"/>
          </p:cNvSpPr>
          <p:nvPr>
            <p:ph sz="quarter" idx="10"/>
          </p:nvPr>
        </p:nvSpPr>
        <p:spPr>
          <a:xfrm>
            <a:off x="6158949" y="1309153"/>
            <a:ext cx="2769668" cy="1295400"/>
          </a:xfrm>
        </p:spPr>
        <p:txBody>
          <a:bodyPr/>
          <a:lstStyle/>
          <a:p>
            <a:pPr marL="0" marR="0">
              <a:spcBef>
                <a:spcPts val="0"/>
              </a:spcBef>
              <a:spcAft>
                <a:spcPts val="0"/>
              </a:spcAft>
            </a:pPr>
            <a:r>
              <a:rPr lang="en-US" sz="1200" dirty="0">
                <a:solidFill>
                  <a:srgbClr val="333333"/>
                </a:solidFill>
                <a:effectLst/>
                <a:ea typeface="Times New Roman" panose="02020603050405020304" pitchFamily="18" charset="0"/>
                <a:cs typeface="Times New Roman" panose="02020603050405020304" pitchFamily="18" charset="0"/>
              </a:rPr>
              <a:t>A, Saline being applied in Petri dish (keratinocyte layer) such that </a:t>
            </a:r>
            <a:r>
              <a:rPr lang="en-US" sz="1200" dirty="0" err="1">
                <a:solidFill>
                  <a:srgbClr val="333333"/>
                </a:solidFill>
                <a:effectLst/>
                <a:ea typeface="Times New Roman" panose="02020603050405020304" pitchFamily="18" charset="0"/>
                <a:cs typeface="Times New Roman" panose="02020603050405020304" pitchFamily="18" charset="0"/>
              </a:rPr>
              <a:t>Apligraf</a:t>
            </a:r>
            <a:r>
              <a:rPr lang="en-US" sz="1200" dirty="0">
                <a:solidFill>
                  <a:srgbClr val="333333"/>
                </a:solidFill>
                <a:effectLst/>
                <a:ea typeface="Times New Roman" panose="02020603050405020304" pitchFamily="18" charset="0"/>
                <a:cs typeface="Times New Roman" panose="02020603050405020304" pitchFamily="18" charset="0"/>
              </a:rPr>
              <a:t> can be easily removed from its culture medium. B, </a:t>
            </a:r>
            <a:r>
              <a:rPr lang="en-US" sz="1200" dirty="0" err="1">
                <a:solidFill>
                  <a:srgbClr val="333333"/>
                </a:solidFill>
                <a:effectLst/>
                <a:ea typeface="Times New Roman" panose="02020603050405020304" pitchFamily="18" charset="0"/>
                <a:cs typeface="Times New Roman" panose="02020603050405020304" pitchFamily="18" charset="0"/>
              </a:rPr>
              <a:t>Apligraf</a:t>
            </a:r>
            <a:r>
              <a:rPr lang="en-US" sz="1200" dirty="0">
                <a:solidFill>
                  <a:srgbClr val="333333"/>
                </a:solidFill>
                <a:effectLst/>
                <a:ea typeface="Times New Roman" panose="02020603050405020304" pitchFamily="18" charset="0"/>
                <a:cs typeface="Times New Roman" panose="02020603050405020304" pitchFamily="18" charset="0"/>
              </a:rPr>
              <a:t> being lifted with 2 smooth forceps (fibroblast side showing). C, Quadriplegic who had nonhealing sacral ulcer. In this photograph, the wound was debrided down to subcutaneous tissue. D, This wound healed 3 weeks after application of the skin graft, 1 week before photograph was taken</a:t>
            </a:r>
            <a:endParaRPr lang="en-US" sz="1200" dirty="0">
              <a:effectLst/>
              <a:ea typeface="Calibri" panose="020F0502020204030204" pitchFamily="34" charset="0"/>
            </a:endParaRPr>
          </a:p>
        </p:txBody>
      </p:sp>
      <p:pic>
        <p:nvPicPr>
          <p:cNvPr id="4" name="New picture">
            <a:extLst>
              <a:ext uri="{FF2B5EF4-FFF2-40B4-BE49-F238E27FC236}">
                <a16:creationId xmlns:a16="http://schemas.microsoft.com/office/drawing/2014/main" id="{EBB65FF8-F1F7-E30F-4AAE-238920E74B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0864" y="1047750"/>
            <a:ext cx="4448906" cy="3113606"/>
          </a:xfrm>
          <a:prstGeom prst="rect">
            <a:avLst/>
          </a:prstGeom>
          <a:noFill/>
          <a:ln>
            <a:noFill/>
          </a:ln>
        </p:spPr>
      </p:pic>
      <p:sp>
        <p:nvSpPr>
          <p:cNvPr id="5" name="TextBox 4">
            <a:extLst>
              <a:ext uri="{FF2B5EF4-FFF2-40B4-BE49-F238E27FC236}">
                <a16:creationId xmlns:a16="http://schemas.microsoft.com/office/drawing/2014/main" id="{65CA991F-C5B7-FAAF-1618-C8E0599E1DD7}"/>
              </a:ext>
            </a:extLst>
          </p:cNvPr>
          <p:cNvSpPr txBox="1"/>
          <p:nvPr/>
        </p:nvSpPr>
        <p:spPr>
          <a:xfrm>
            <a:off x="2590800" y="4409301"/>
            <a:ext cx="6777941" cy="553998"/>
          </a:xfrm>
          <a:prstGeom prst="rect">
            <a:avLst/>
          </a:prstGeom>
          <a:noFill/>
        </p:spPr>
        <p:txBody>
          <a:bodyPr wrap="square" rtlCol="0">
            <a:spAutoFit/>
          </a:bodyPr>
          <a:lstStyle/>
          <a:p>
            <a:pPr marL="403225" indent="-403225"/>
            <a:r>
              <a:rPr lang="en-US" sz="1000" dirty="0" err="1">
                <a:solidFill>
                  <a:srgbClr val="212121"/>
                </a:solidFill>
                <a:effectLst/>
                <a:ea typeface="Times New Roman" panose="02020603050405020304" pitchFamily="18" charset="0"/>
                <a:cs typeface="Segoe UI" panose="020B0502040204020203" pitchFamily="34" charset="0"/>
              </a:rPr>
              <a:t>Brem</a:t>
            </a:r>
            <a:r>
              <a:rPr lang="en-US" sz="1000" dirty="0">
                <a:solidFill>
                  <a:srgbClr val="212121"/>
                </a:solidFill>
                <a:effectLst/>
                <a:ea typeface="Times New Roman" panose="02020603050405020304" pitchFamily="18" charset="0"/>
                <a:cs typeface="Segoe UI" panose="020B0502040204020203" pitchFamily="34" charset="0"/>
              </a:rPr>
              <a:t> H, </a:t>
            </a:r>
            <a:r>
              <a:rPr lang="en-US" sz="1000" dirty="0" err="1">
                <a:solidFill>
                  <a:srgbClr val="212121"/>
                </a:solidFill>
                <a:effectLst/>
                <a:ea typeface="Times New Roman" panose="02020603050405020304" pitchFamily="18" charset="0"/>
                <a:cs typeface="Segoe UI" panose="020B0502040204020203" pitchFamily="34" charset="0"/>
              </a:rPr>
              <a:t>Balledux</a:t>
            </a:r>
            <a:r>
              <a:rPr lang="en-US" sz="1000" dirty="0">
                <a:solidFill>
                  <a:srgbClr val="212121"/>
                </a:solidFill>
                <a:effectLst/>
                <a:ea typeface="Times New Roman" panose="02020603050405020304" pitchFamily="18" charset="0"/>
                <a:cs typeface="Segoe UI" panose="020B0502040204020203" pitchFamily="34" charset="0"/>
              </a:rPr>
              <a:t> J, </a:t>
            </a:r>
            <a:r>
              <a:rPr lang="en-US" sz="1000" dirty="0" err="1">
                <a:solidFill>
                  <a:srgbClr val="212121"/>
                </a:solidFill>
                <a:effectLst/>
                <a:ea typeface="Times New Roman" panose="02020603050405020304" pitchFamily="18" charset="0"/>
                <a:cs typeface="Segoe UI" panose="020B0502040204020203" pitchFamily="34" charset="0"/>
              </a:rPr>
              <a:t>Sukkarieh</a:t>
            </a:r>
            <a:r>
              <a:rPr lang="en-US" sz="1000" dirty="0">
                <a:solidFill>
                  <a:srgbClr val="212121"/>
                </a:solidFill>
                <a:effectLst/>
                <a:ea typeface="Times New Roman" panose="02020603050405020304" pitchFamily="18" charset="0"/>
                <a:cs typeface="Segoe UI" panose="020B0502040204020203" pitchFamily="34" charset="0"/>
              </a:rPr>
              <a:t> T, Carson P, </a:t>
            </a:r>
            <a:r>
              <a:rPr lang="en-US" sz="1000" dirty="0" err="1">
                <a:solidFill>
                  <a:srgbClr val="212121"/>
                </a:solidFill>
                <a:effectLst/>
                <a:ea typeface="Times New Roman" panose="02020603050405020304" pitchFamily="18" charset="0"/>
                <a:cs typeface="Segoe UI" panose="020B0502040204020203" pitchFamily="34" charset="0"/>
              </a:rPr>
              <a:t>Falanga</a:t>
            </a:r>
            <a:r>
              <a:rPr lang="en-US" sz="1000" dirty="0">
                <a:solidFill>
                  <a:srgbClr val="212121"/>
                </a:solidFill>
                <a:effectLst/>
                <a:ea typeface="Times New Roman" panose="02020603050405020304" pitchFamily="18" charset="0"/>
                <a:cs typeface="Segoe UI" panose="020B0502040204020203" pitchFamily="34" charset="0"/>
              </a:rPr>
              <a:t> V. Healing of venous ulcers of long duration with a </a:t>
            </a:r>
            <a:r>
              <a:rPr lang="en-US" sz="1000" dirty="0" err="1">
                <a:solidFill>
                  <a:srgbClr val="212121"/>
                </a:solidFill>
                <a:effectLst/>
                <a:ea typeface="Times New Roman" panose="02020603050405020304" pitchFamily="18" charset="0"/>
                <a:cs typeface="Segoe UI" panose="020B0502040204020203" pitchFamily="34" charset="0"/>
              </a:rPr>
              <a:t>bilayered</a:t>
            </a:r>
            <a:r>
              <a:rPr lang="en-US" sz="1000" dirty="0">
                <a:solidFill>
                  <a:srgbClr val="212121"/>
                </a:solidFill>
                <a:effectLst/>
                <a:ea typeface="Times New Roman" panose="02020603050405020304" pitchFamily="18" charset="0"/>
                <a:cs typeface="Segoe UI" panose="020B0502040204020203" pitchFamily="34" charset="0"/>
              </a:rPr>
              <a:t> living skin substitute: results from a general surgery and dermatology department. Dermatol Surg. 2001 Nov;27(11):915-9. </a:t>
            </a:r>
            <a:r>
              <a:rPr lang="en-US" sz="1000" dirty="0" err="1">
                <a:solidFill>
                  <a:srgbClr val="212121"/>
                </a:solidFill>
                <a:effectLst/>
                <a:ea typeface="Times New Roman" panose="02020603050405020304" pitchFamily="18" charset="0"/>
                <a:cs typeface="Segoe UI" panose="020B0502040204020203" pitchFamily="34" charset="0"/>
              </a:rPr>
              <a:t>doi</a:t>
            </a:r>
            <a:r>
              <a:rPr lang="en-US" sz="1000" dirty="0">
                <a:solidFill>
                  <a:srgbClr val="212121"/>
                </a:solidFill>
                <a:effectLst/>
                <a:ea typeface="Times New Roman" panose="02020603050405020304" pitchFamily="18" charset="0"/>
                <a:cs typeface="Segoe UI" panose="020B0502040204020203" pitchFamily="34" charset="0"/>
              </a:rPr>
              <a:t>: 10.1046/j.1524-4725.2001.01092.x. PMID: 11737123</a:t>
            </a:r>
            <a:r>
              <a:rPr lang="en-US" sz="1000" dirty="0">
                <a:effectLst/>
              </a:rPr>
              <a:t> </a:t>
            </a:r>
            <a:endParaRPr lang="en-US" sz="1000" dirty="0"/>
          </a:p>
        </p:txBody>
      </p:sp>
      <p:sp>
        <p:nvSpPr>
          <p:cNvPr id="8" name="Title 1">
            <a:extLst>
              <a:ext uri="{FF2B5EF4-FFF2-40B4-BE49-F238E27FC236}">
                <a16:creationId xmlns:a16="http://schemas.microsoft.com/office/drawing/2014/main" id="{0DC64A26-07AC-20FC-39C2-E5A829D6ED9E}"/>
              </a:ext>
            </a:extLst>
          </p:cNvPr>
          <p:cNvSpPr>
            <a:spLocks noGrp="1"/>
          </p:cNvSpPr>
          <p:nvPr>
            <p:ph type="title"/>
          </p:nvPr>
        </p:nvSpPr>
        <p:spPr>
          <a:xfrm>
            <a:off x="157044" y="209550"/>
            <a:ext cx="8507392" cy="672387"/>
          </a:xfrm>
        </p:spPr>
        <p:txBody>
          <a:bodyPr>
            <a:noAutofit/>
          </a:bodyPr>
          <a:lstStyle/>
          <a:p>
            <a:pPr algn="ctr"/>
            <a:r>
              <a:rPr lang="en-US" sz="3200" dirty="0">
                <a:solidFill>
                  <a:schemeClr val="tx1"/>
                </a:solidFill>
              </a:rPr>
              <a:t>Regenerative Medicine: </a:t>
            </a:r>
            <a:r>
              <a:rPr lang="en-US" sz="3200" dirty="0" err="1">
                <a:solidFill>
                  <a:schemeClr val="tx1"/>
                </a:solidFill>
              </a:rPr>
              <a:t>Apligraf</a:t>
            </a:r>
            <a:r>
              <a:rPr lang="en-US" sz="3200" dirty="0">
                <a:solidFill>
                  <a:schemeClr val="tx1"/>
                </a:solidFill>
              </a:rPr>
              <a:t> </a:t>
            </a:r>
            <a:br>
              <a:rPr lang="en-US" sz="3200" dirty="0">
                <a:solidFill>
                  <a:schemeClr val="tx1"/>
                </a:solidFill>
              </a:rPr>
            </a:br>
            <a:endParaRPr lang="en-US" sz="3200" dirty="0">
              <a:solidFill>
                <a:schemeClr val="tx1"/>
              </a:solidFill>
            </a:endParaRPr>
          </a:p>
        </p:txBody>
      </p:sp>
    </p:spTree>
    <p:extLst>
      <p:ext uri="{BB962C8B-B14F-4D97-AF65-F5344CB8AC3E}">
        <p14:creationId xmlns:p14="http://schemas.microsoft.com/office/powerpoint/2010/main" val="2575111828"/>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31DC7-4A79-A5F0-B228-D4EA52CBED24}"/>
              </a:ext>
            </a:extLst>
          </p:cNvPr>
          <p:cNvSpPr>
            <a:spLocks noGrp="1"/>
          </p:cNvSpPr>
          <p:nvPr>
            <p:ph sz="quarter" idx="10"/>
          </p:nvPr>
        </p:nvSpPr>
        <p:spPr>
          <a:xfrm>
            <a:off x="6158949" y="971550"/>
            <a:ext cx="2769668" cy="1295400"/>
          </a:xfrm>
        </p:spPr>
        <p:txBody>
          <a:bodyPr/>
          <a:lstStyle/>
          <a:p>
            <a:pPr marL="0" marR="0">
              <a:spcBef>
                <a:spcPts val="0"/>
              </a:spcBef>
              <a:spcAft>
                <a:spcPts val="0"/>
              </a:spcAft>
            </a:pPr>
            <a:r>
              <a:rPr lang="en-US" sz="1600" b="0" i="0" dirty="0">
                <a:solidFill>
                  <a:srgbClr val="5E5F5E"/>
                </a:solidFill>
                <a:effectLst/>
              </a:rPr>
              <a:t>Integra Wound Matrix is an advanced wound care device comprised of a porous matrix of cross-linked bovine tendon collagen and glycosaminoglycan. The collagen-glycosaminoglycan biodegradable matrix provides a scaffold for cellular invasion and capillary growth. Integra Wound Matrix provides coverage over exposed bone, tendon, cartilage and joints.</a:t>
            </a:r>
            <a:endParaRPr lang="en-US" sz="1600" dirty="0">
              <a:effectLst/>
              <a:ea typeface="Calibri" panose="020F0502020204030204" pitchFamily="34" charset="0"/>
            </a:endParaRPr>
          </a:p>
        </p:txBody>
      </p:sp>
      <p:sp>
        <p:nvSpPr>
          <p:cNvPr id="8" name="Title 1">
            <a:extLst>
              <a:ext uri="{FF2B5EF4-FFF2-40B4-BE49-F238E27FC236}">
                <a16:creationId xmlns:a16="http://schemas.microsoft.com/office/drawing/2014/main" id="{0DC64A26-07AC-20FC-39C2-E5A829D6ED9E}"/>
              </a:ext>
            </a:extLst>
          </p:cNvPr>
          <p:cNvSpPr>
            <a:spLocks noGrp="1"/>
          </p:cNvSpPr>
          <p:nvPr>
            <p:ph type="title"/>
          </p:nvPr>
        </p:nvSpPr>
        <p:spPr>
          <a:xfrm>
            <a:off x="157044" y="209550"/>
            <a:ext cx="8507392" cy="672387"/>
          </a:xfrm>
        </p:spPr>
        <p:txBody>
          <a:bodyPr>
            <a:noAutofit/>
          </a:bodyPr>
          <a:lstStyle/>
          <a:p>
            <a:pPr algn="ctr"/>
            <a:r>
              <a:rPr lang="en-US" sz="3200" dirty="0">
                <a:solidFill>
                  <a:schemeClr val="tx1"/>
                </a:solidFill>
              </a:rPr>
              <a:t>Regenerative Medicine: Integra </a:t>
            </a:r>
            <a:br>
              <a:rPr lang="en-US" sz="3200" dirty="0">
                <a:solidFill>
                  <a:schemeClr val="tx1"/>
                </a:solidFill>
              </a:rPr>
            </a:br>
            <a:endParaRPr lang="en-US" sz="3200" dirty="0">
              <a:solidFill>
                <a:schemeClr val="tx1"/>
              </a:solidFill>
            </a:endParaRPr>
          </a:p>
        </p:txBody>
      </p:sp>
      <p:pic>
        <p:nvPicPr>
          <p:cNvPr id="29698" name="Picture 2" descr="INTEGRA™ Bilayer Matrix Wound Dressing - Application - Placement, Shaping  and Cutting">
            <a:extLst>
              <a:ext uri="{FF2B5EF4-FFF2-40B4-BE49-F238E27FC236}">
                <a16:creationId xmlns:a16="http://schemas.microsoft.com/office/drawing/2014/main" id="{87B327D8-D673-6C2D-18A1-4A63281B42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452" y="1290102"/>
            <a:ext cx="5121678" cy="2577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697177"/>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31DC7-4A79-A5F0-B228-D4EA52CBED24}"/>
              </a:ext>
            </a:extLst>
          </p:cNvPr>
          <p:cNvSpPr>
            <a:spLocks noGrp="1"/>
          </p:cNvSpPr>
          <p:nvPr>
            <p:ph sz="quarter" idx="10"/>
          </p:nvPr>
        </p:nvSpPr>
        <p:spPr>
          <a:xfrm>
            <a:off x="3581400" y="1015064"/>
            <a:ext cx="5497629" cy="1295400"/>
          </a:xfrm>
        </p:spPr>
        <p:txBody>
          <a:bodyPr/>
          <a:lstStyle/>
          <a:p>
            <a:pPr marL="0" indent="0">
              <a:buNone/>
            </a:pPr>
            <a:endParaRPr lang="en-US" sz="1200" dirty="0">
              <a:effectLst/>
            </a:endParaRPr>
          </a:p>
          <a:p>
            <a:r>
              <a:rPr lang="en-US" sz="1200" dirty="0">
                <a:solidFill>
                  <a:srgbClr val="211D1E"/>
                </a:solidFill>
                <a:effectLst/>
              </a:rPr>
              <a:t>Hidradenitis suppurativa (HS) is a common dermatologic condition that frequently presents in emergency and inpatient settings. </a:t>
            </a:r>
          </a:p>
          <a:p>
            <a:r>
              <a:rPr lang="en-US" sz="1200" dirty="0">
                <a:solidFill>
                  <a:srgbClr val="211D1E"/>
                </a:solidFill>
                <a:effectLst/>
              </a:rPr>
              <a:t>• Anemia, leukocytosis, neutrophilia, an elevated erythrocyte sedimentation rate, and an elevated C-reactive protein level are common markers of chronic inflammation in HS patients and might not signify infection. </a:t>
            </a:r>
          </a:p>
          <a:p>
            <a:r>
              <a:rPr lang="en-US" sz="1200" dirty="0">
                <a:solidFill>
                  <a:srgbClr val="211D1E"/>
                </a:solidFill>
                <a:effectLst/>
              </a:rPr>
              <a:t>• Acute management of HS should focus on anti-inflammatory and antibiotic regimens, with increasing severity dictating the need for more aggressive therapy. </a:t>
            </a:r>
          </a:p>
          <a:p>
            <a:r>
              <a:rPr lang="en-US" sz="1200" dirty="0">
                <a:solidFill>
                  <a:srgbClr val="211D1E"/>
                </a:solidFill>
                <a:effectLst/>
              </a:rPr>
              <a:t>• Longitudinal outpatient care coordination with a dermatologist and primary care physician is imperative for limiting emergency department and inpatient care utilization. </a:t>
            </a:r>
          </a:p>
        </p:txBody>
      </p:sp>
      <p:sp>
        <p:nvSpPr>
          <p:cNvPr id="5" name="TextBox 4">
            <a:extLst>
              <a:ext uri="{FF2B5EF4-FFF2-40B4-BE49-F238E27FC236}">
                <a16:creationId xmlns:a16="http://schemas.microsoft.com/office/drawing/2014/main" id="{65CA991F-C5B7-FAAF-1618-C8E0599E1DD7}"/>
              </a:ext>
            </a:extLst>
          </p:cNvPr>
          <p:cNvSpPr txBox="1"/>
          <p:nvPr/>
        </p:nvSpPr>
        <p:spPr>
          <a:xfrm>
            <a:off x="5791200" y="3105150"/>
            <a:ext cx="3821229" cy="553998"/>
          </a:xfrm>
          <a:prstGeom prst="rect">
            <a:avLst/>
          </a:prstGeom>
          <a:noFill/>
        </p:spPr>
        <p:txBody>
          <a:bodyPr wrap="square" rtlCol="0">
            <a:spAutoFit/>
          </a:bodyPr>
          <a:lstStyle/>
          <a:p>
            <a:pPr marL="403225" indent="-403225"/>
            <a:r>
              <a:rPr lang="en-US" sz="1000" b="0" i="0" dirty="0" err="1">
                <a:solidFill>
                  <a:srgbClr val="212121"/>
                </a:solidFill>
                <a:effectLst/>
                <a:latin typeface="system-ui"/>
              </a:rPr>
              <a:t>Charrow</a:t>
            </a:r>
            <a:r>
              <a:rPr lang="en-US" sz="1000" b="0" i="0" dirty="0">
                <a:solidFill>
                  <a:srgbClr val="212121"/>
                </a:solidFill>
                <a:effectLst/>
                <a:latin typeface="system-ui"/>
              </a:rPr>
              <a:t>, A., Savage, K. T., Flood, K., &amp; Kimball, A. B. (2019). Hidradenitis suppurativa for the dermatologic hospitalist. </a:t>
            </a:r>
            <a:r>
              <a:rPr lang="en-US" sz="1000" b="0" i="1" dirty="0">
                <a:solidFill>
                  <a:srgbClr val="212121"/>
                </a:solidFill>
                <a:effectLst/>
                <a:latin typeface="system-ui"/>
              </a:rPr>
              <a:t>Cutis</a:t>
            </a:r>
            <a:r>
              <a:rPr lang="en-US" sz="1000" b="0" i="0" dirty="0">
                <a:solidFill>
                  <a:srgbClr val="212121"/>
                </a:solidFill>
                <a:effectLst/>
                <a:latin typeface="system-ui"/>
              </a:rPr>
              <a:t>, </a:t>
            </a:r>
            <a:r>
              <a:rPr lang="en-US" sz="1000" b="0" i="1" dirty="0">
                <a:solidFill>
                  <a:srgbClr val="212121"/>
                </a:solidFill>
                <a:effectLst/>
                <a:latin typeface="system-ui"/>
              </a:rPr>
              <a:t>104</a:t>
            </a:r>
            <a:r>
              <a:rPr lang="en-US" sz="1000" b="0" i="0" dirty="0">
                <a:solidFill>
                  <a:srgbClr val="212121"/>
                </a:solidFill>
                <a:effectLst/>
                <a:latin typeface="system-ui"/>
              </a:rPr>
              <a:t>(5), 276–280.</a:t>
            </a:r>
            <a:endParaRPr lang="en-US" sz="1000" dirty="0"/>
          </a:p>
        </p:txBody>
      </p:sp>
      <p:sp>
        <p:nvSpPr>
          <p:cNvPr id="8" name="Title 1">
            <a:extLst>
              <a:ext uri="{FF2B5EF4-FFF2-40B4-BE49-F238E27FC236}">
                <a16:creationId xmlns:a16="http://schemas.microsoft.com/office/drawing/2014/main" id="{0DC64A26-07AC-20FC-39C2-E5A829D6ED9E}"/>
              </a:ext>
            </a:extLst>
          </p:cNvPr>
          <p:cNvSpPr>
            <a:spLocks noGrp="1"/>
          </p:cNvSpPr>
          <p:nvPr>
            <p:ph type="title"/>
          </p:nvPr>
        </p:nvSpPr>
        <p:spPr>
          <a:xfrm>
            <a:off x="157044" y="209550"/>
            <a:ext cx="8507392" cy="672387"/>
          </a:xfrm>
        </p:spPr>
        <p:txBody>
          <a:bodyPr>
            <a:noAutofit/>
          </a:bodyPr>
          <a:lstStyle/>
          <a:p>
            <a:pPr algn="ctr"/>
            <a:r>
              <a:rPr lang="en-US" sz="3200" dirty="0">
                <a:solidFill>
                  <a:schemeClr val="tx1"/>
                </a:solidFill>
              </a:rPr>
              <a:t>Hidradenitis Suppurativa</a:t>
            </a:r>
          </a:p>
        </p:txBody>
      </p:sp>
      <p:pic>
        <p:nvPicPr>
          <p:cNvPr id="6" name="Picture 5">
            <a:extLst>
              <a:ext uri="{FF2B5EF4-FFF2-40B4-BE49-F238E27FC236}">
                <a16:creationId xmlns:a16="http://schemas.microsoft.com/office/drawing/2014/main" id="{E5E10C5D-A92B-AE0F-0D86-281A38D07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64" y="835178"/>
            <a:ext cx="2339836" cy="4270610"/>
          </a:xfrm>
          <a:prstGeom prst="rect">
            <a:avLst/>
          </a:prstGeom>
        </p:spPr>
      </p:pic>
      <p:sp>
        <p:nvSpPr>
          <p:cNvPr id="7" name="TextBox 6">
            <a:extLst>
              <a:ext uri="{FF2B5EF4-FFF2-40B4-BE49-F238E27FC236}">
                <a16:creationId xmlns:a16="http://schemas.microsoft.com/office/drawing/2014/main" id="{3E90C025-F1DB-B097-5AC6-0BE9ED048513}"/>
              </a:ext>
            </a:extLst>
          </p:cNvPr>
          <p:cNvSpPr txBox="1"/>
          <p:nvPr/>
        </p:nvSpPr>
        <p:spPr>
          <a:xfrm>
            <a:off x="2971800" y="4021287"/>
            <a:ext cx="2584079" cy="830997"/>
          </a:xfrm>
          <a:prstGeom prst="rect">
            <a:avLst/>
          </a:prstGeom>
          <a:noFill/>
        </p:spPr>
        <p:txBody>
          <a:bodyPr wrap="square" rtlCol="0">
            <a:spAutoFit/>
          </a:bodyPr>
          <a:lstStyle/>
          <a:p>
            <a:pPr marL="403225" indent="-403225"/>
            <a:r>
              <a:rPr lang="en-US" sz="800" b="0" i="0" dirty="0" err="1">
                <a:solidFill>
                  <a:srgbClr val="212121"/>
                </a:solidFill>
                <a:effectLst/>
              </a:rPr>
              <a:t>Gierek</a:t>
            </a:r>
            <a:r>
              <a:rPr lang="en-US" sz="800" b="0" i="0" dirty="0">
                <a:solidFill>
                  <a:srgbClr val="212121"/>
                </a:solidFill>
                <a:effectLst/>
              </a:rPr>
              <a:t>, M., </a:t>
            </a:r>
            <a:r>
              <a:rPr lang="en-US" sz="800" b="0" i="0" dirty="0" err="1">
                <a:solidFill>
                  <a:srgbClr val="212121"/>
                </a:solidFill>
                <a:effectLst/>
              </a:rPr>
              <a:t>Ochała-Gierek</a:t>
            </a:r>
            <a:r>
              <a:rPr lang="en-US" sz="800" b="0" i="0" dirty="0">
                <a:solidFill>
                  <a:srgbClr val="212121"/>
                </a:solidFill>
                <a:effectLst/>
              </a:rPr>
              <a:t>, G., </a:t>
            </a:r>
            <a:r>
              <a:rPr lang="en-US" sz="800" b="0" i="0" dirty="0" err="1">
                <a:solidFill>
                  <a:srgbClr val="212121"/>
                </a:solidFill>
                <a:effectLst/>
              </a:rPr>
              <a:t>Kitala</a:t>
            </a:r>
            <a:r>
              <a:rPr lang="en-US" sz="800" b="0" i="0" dirty="0">
                <a:solidFill>
                  <a:srgbClr val="212121"/>
                </a:solidFill>
                <a:effectLst/>
              </a:rPr>
              <a:t>, D., </a:t>
            </a:r>
            <a:r>
              <a:rPr lang="en-US" sz="800" b="0" i="0" dirty="0" err="1">
                <a:solidFill>
                  <a:srgbClr val="212121"/>
                </a:solidFill>
                <a:effectLst/>
              </a:rPr>
              <a:t>Łabuś</a:t>
            </a:r>
            <a:r>
              <a:rPr lang="en-US" sz="800" b="0" i="0" dirty="0">
                <a:solidFill>
                  <a:srgbClr val="212121"/>
                </a:solidFill>
                <a:effectLst/>
              </a:rPr>
              <a:t>, W., &amp; </a:t>
            </a:r>
            <a:r>
              <a:rPr lang="en-US" sz="800" b="0" i="0" dirty="0" err="1">
                <a:solidFill>
                  <a:srgbClr val="212121"/>
                </a:solidFill>
                <a:effectLst/>
              </a:rPr>
              <a:t>Bergler-Czop</a:t>
            </a:r>
            <a:r>
              <a:rPr lang="en-US" sz="800" b="0" i="0" dirty="0">
                <a:solidFill>
                  <a:srgbClr val="212121"/>
                </a:solidFill>
                <a:effectLst/>
              </a:rPr>
              <a:t>, B. (2022). Surgical management of hidradenitis suppurativa. </a:t>
            </a:r>
            <a:r>
              <a:rPr lang="en-US" sz="800" b="0" i="1" dirty="0" err="1">
                <a:solidFill>
                  <a:srgbClr val="212121"/>
                </a:solidFill>
                <a:effectLst/>
              </a:rPr>
              <a:t>Postepy</a:t>
            </a:r>
            <a:r>
              <a:rPr lang="en-US" sz="800" b="0" i="1" dirty="0">
                <a:solidFill>
                  <a:srgbClr val="212121"/>
                </a:solidFill>
                <a:effectLst/>
              </a:rPr>
              <a:t> </a:t>
            </a:r>
            <a:r>
              <a:rPr lang="en-US" sz="800" b="0" i="1" dirty="0" err="1">
                <a:solidFill>
                  <a:srgbClr val="212121"/>
                </a:solidFill>
                <a:effectLst/>
              </a:rPr>
              <a:t>dermatologii</a:t>
            </a:r>
            <a:r>
              <a:rPr lang="en-US" sz="800" b="0" i="1" dirty="0">
                <a:solidFill>
                  <a:srgbClr val="212121"/>
                </a:solidFill>
                <a:effectLst/>
              </a:rPr>
              <a:t> </a:t>
            </a:r>
            <a:r>
              <a:rPr lang="en-US" sz="800" b="0" i="1" dirty="0" err="1">
                <a:solidFill>
                  <a:srgbClr val="212121"/>
                </a:solidFill>
                <a:effectLst/>
              </a:rPr>
              <a:t>i</a:t>
            </a:r>
            <a:r>
              <a:rPr lang="en-US" sz="800" b="0" i="1" dirty="0">
                <a:solidFill>
                  <a:srgbClr val="212121"/>
                </a:solidFill>
                <a:effectLst/>
              </a:rPr>
              <a:t> </a:t>
            </a:r>
            <a:r>
              <a:rPr lang="en-US" sz="800" b="0" i="1" dirty="0" err="1">
                <a:solidFill>
                  <a:srgbClr val="212121"/>
                </a:solidFill>
                <a:effectLst/>
              </a:rPr>
              <a:t>alergologii</a:t>
            </a:r>
            <a:r>
              <a:rPr lang="en-US" sz="800" b="0" i="0" dirty="0">
                <a:solidFill>
                  <a:srgbClr val="212121"/>
                </a:solidFill>
                <a:effectLst/>
              </a:rPr>
              <a:t>, </a:t>
            </a:r>
            <a:r>
              <a:rPr lang="en-US" sz="800" b="0" i="1" dirty="0">
                <a:solidFill>
                  <a:srgbClr val="212121"/>
                </a:solidFill>
                <a:effectLst/>
              </a:rPr>
              <a:t>39</a:t>
            </a:r>
            <a:r>
              <a:rPr lang="en-US" sz="800" b="0" i="0" dirty="0">
                <a:solidFill>
                  <a:srgbClr val="212121"/>
                </a:solidFill>
                <a:effectLst/>
              </a:rPr>
              <a:t>(6), 1015–1020. https://</a:t>
            </a:r>
            <a:r>
              <a:rPr lang="en-US" sz="800" b="0" i="0" dirty="0" err="1">
                <a:solidFill>
                  <a:srgbClr val="212121"/>
                </a:solidFill>
                <a:effectLst/>
              </a:rPr>
              <a:t>doi.org</a:t>
            </a:r>
            <a:r>
              <a:rPr lang="en-US" sz="800" b="0" i="0" dirty="0">
                <a:solidFill>
                  <a:srgbClr val="212121"/>
                </a:solidFill>
                <a:effectLst/>
              </a:rPr>
              <a:t>/10.5114/ada.2022.115323</a:t>
            </a:r>
            <a:endParaRPr lang="en-US" sz="800" dirty="0"/>
          </a:p>
        </p:txBody>
      </p:sp>
    </p:spTree>
    <p:extLst>
      <p:ext uri="{BB962C8B-B14F-4D97-AF65-F5344CB8AC3E}">
        <p14:creationId xmlns:p14="http://schemas.microsoft.com/office/powerpoint/2010/main" val="181009383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31DC7-4A79-A5F0-B228-D4EA52CBED24}"/>
              </a:ext>
            </a:extLst>
          </p:cNvPr>
          <p:cNvSpPr>
            <a:spLocks noGrp="1"/>
          </p:cNvSpPr>
          <p:nvPr>
            <p:ph sz="quarter" idx="10"/>
          </p:nvPr>
        </p:nvSpPr>
        <p:spPr>
          <a:xfrm>
            <a:off x="5715000" y="1276350"/>
            <a:ext cx="3287829" cy="1295400"/>
          </a:xfrm>
        </p:spPr>
        <p:txBody>
          <a:bodyPr/>
          <a:lstStyle/>
          <a:p>
            <a:pPr marL="0" indent="0">
              <a:buNone/>
            </a:pPr>
            <a:r>
              <a:rPr lang="en-US" sz="1400" b="1" i="0" dirty="0">
                <a:solidFill>
                  <a:srgbClr val="333333"/>
                </a:solidFill>
                <a:effectLst/>
              </a:rPr>
              <a:t>A</a:t>
            </a:r>
            <a:r>
              <a:rPr lang="en-US" sz="1400" b="0" i="0" dirty="0">
                <a:solidFill>
                  <a:srgbClr val="333333"/>
                </a:solidFill>
                <a:effectLst/>
              </a:rPr>
              <a:t> – Wide resection of the right axilla. </a:t>
            </a:r>
            <a:r>
              <a:rPr lang="en-US" sz="1400" b="1" i="0" dirty="0">
                <a:solidFill>
                  <a:srgbClr val="333333"/>
                </a:solidFill>
                <a:effectLst/>
              </a:rPr>
              <a:t>B</a:t>
            </a:r>
            <a:r>
              <a:rPr lang="en-US" sz="1400" b="0" i="0" dirty="0">
                <a:solidFill>
                  <a:srgbClr val="333333"/>
                </a:solidFill>
                <a:effectLst/>
              </a:rPr>
              <a:t> – Flap preparation. </a:t>
            </a:r>
            <a:r>
              <a:rPr lang="en-US" sz="1400" b="1" i="0" dirty="0">
                <a:solidFill>
                  <a:srgbClr val="333333"/>
                </a:solidFill>
                <a:effectLst/>
              </a:rPr>
              <a:t>C</a:t>
            </a:r>
            <a:r>
              <a:rPr lang="en-US" sz="1400" b="0" i="0" dirty="0">
                <a:solidFill>
                  <a:srgbClr val="333333"/>
                </a:solidFill>
                <a:effectLst/>
              </a:rPr>
              <a:t> – Successful wound closure with rotatory local flap. </a:t>
            </a:r>
            <a:r>
              <a:rPr lang="en-US" sz="1400" b="1" i="0" dirty="0">
                <a:solidFill>
                  <a:srgbClr val="333333"/>
                </a:solidFill>
                <a:effectLst/>
              </a:rPr>
              <a:t>D</a:t>
            </a:r>
            <a:r>
              <a:rPr lang="en-US" sz="1400" b="0" i="0" dirty="0">
                <a:solidFill>
                  <a:srgbClr val="333333"/>
                </a:solidFill>
                <a:effectLst/>
              </a:rPr>
              <a:t> – Wide excision of the left axilla. </a:t>
            </a:r>
            <a:r>
              <a:rPr lang="en-US" sz="1400" b="1" i="0" dirty="0">
                <a:solidFill>
                  <a:srgbClr val="333333"/>
                </a:solidFill>
                <a:effectLst/>
              </a:rPr>
              <a:t>E</a:t>
            </a:r>
            <a:r>
              <a:rPr lang="en-US" sz="1400" b="0" i="0" dirty="0">
                <a:solidFill>
                  <a:srgbClr val="333333"/>
                </a:solidFill>
                <a:effectLst/>
              </a:rPr>
              <a:t> – Successful reconstruction with local flap and skin graft (mixed technique)</a:t>
            </a:r>
            <a:endParaRPr lang="en-US" sz="1400" dirty="0">
              <a:solidFill>
                <a:srgbClr val="211D1E"/>
              </a:solidFill>
              <a:effectLst/>
            </a:endParaRPr>
          </a:p>
        </p:txBody>
      </p:sp>
      <p:sp>
        <p:nvSpPr>
          <p:cNvPr id="5" name="TextBox 4">
            <a:extLst>
              <a:ext uri="{FF2B5EF4-FFF2-40B4-BE49-F238E27FC236}">
                <a16:creationId xmlns:a16="http://schemas.microsoft.com/office/drawing/2014/main" id="{65CA991F-C5B7-FAAF-1618-C8E0599E1DD7}"/>
              </a:ext>
            </a:extLst>
          </p:cNvPr>
          <p:cNvSpPr txBox="1"/>
          <p:nvPr/>
        </p:nvSpPr>
        <p:spPr>
          <a:xfrm>
            <a:off x="3646373" y="4348508"/>
            <a:ext cx="5497628" cy="553998"/>
          </a:xfrm>
          <a:prstGeom prst="rect">
            <a:avLst/>
          </a:prstGeom>
          <a:noFill/>
        </p:spPr>
        <p:txBody>
          <a:bodyPr wrap="square" rtlCol="0">
            <a:spAutoFit/>
          </a:bodyPr>
          <a:lstStyle/>
          <a:p>
            <a:pPr marL="403225" indent="-403225"/>
            <a:r>
              <a:rPr lang="en-US" sz="1000" b="0" i="0" dirty="0" err="1">
                <a:solidFill>
                  <a:srgbClr val="212121"/>
                </a:solidFill>
                <a:effectLst/>
                <a:latin typeface="Roboto" panose="02000000000000000000" pitchFamily="2" charset="0"/>
              </a:rPr>
              <a:t>Gierek</a:t>
            </a:r>
            <a:r>
              <a:rPr lang="en-US" sz="1000" b="0" i="0" dirty="0">
                <a:solidFill>
                  <a:srgbClr val="212121"/>
                </a:solidFill>
                <a:effectLst/>
                <a:latin typeface="Roboto" panose="02000000000000000000" pitchFamily="2" charset="0"/>
              </a:rPr>
              <a:t>, M., </a:t>
            </a:r>
            <a:r>
              <a:rPr lang="en-US" sz="1000" b="0" i="0" dirty="0" err="1">
                <a:solidFill>
                  <a:srgbClr val="212121"/>
                </a:solidFill>
                <a:effectLst/>
                <a:latin typeface="Roboto" panose="02000000000000000000" pitchFamily="2" charset="0"/>
              </a:rPr>
              <a:t>Ochała-Gierek</a:t>
            </a:r>
            <a:r>
              <a:rPr lang="en-US" sz="1000" b="0" i="0" dirty="0">
                <a:solidFill>
                  <a:srgbClr val="212121"/>
                </a:solidFill>
                <a:effectLst/>
                <a:latin typeface="Roboto" panose="02000000000000000000" pitchFamily="2" charset="0"/>
              </a:rPr>
              <a:t>, G., </a:t>
            </a:r>
            <a:r>
              <a:rPr lang="en-US" sz="1000" b="0" i="0" dirty="0" err="1">
                <a:solidFill>
                  <a:srgbClr val="212121"/>
                </a:solidFill>
                <a:effectLst/>
                <a:latin typeface="Roboto" panose="02000000000000000000" pitchFamily="2" charset="0"/>
              </a:rPr>
              <a:t>Kitala</a:t>
            </a:r>
            <a:r>
              <a:rPr lang="en-US" sz="1000" b="0" i="0" dirty="0">
                <a:solidFill>
                  <a:srgbClr val="212121"/>
                </a:solidFill>
                <a:effectLst/>
                <a:latin typeface="Roboto" panose="02000000000000000000" pitchFamily="2" charset="0"/>
              </a:rPr>
              <a:t>, D., </a:t>
            </a:r>
            <a:r>
              <a:rPr lang="en-US" sz="1000" b="0" i="0" dirty="0" err="1">
                <a:solidFill>
                  <a:srgbClr val="212121"/>
                </a:solidFill>
                <a:effectLst/>
                <a:latin typeface="Roboto" panose="02000000000000000000" pitchFamily="2" charset="0"/>
              </a:rPr>
              <a:t>Łabuś</a:t>
            </a:r>
            <a:r>
              <a:rPr lang="en-US" sz="1000" b="0" i="0" dirty="0">
                <a:solidFill>
                  <a:srgbClr val="212121"/>
                </a:solidFill>
                <a:effectLst/>
                <a:latin typeface="Roboto" panose="02000000000000000000" pitchFamily="2" charset="0"/>
              </a:rPr>
              <a:t>, W., &amp; </a:t>
            </a:r>
            <a:r>
              <a:rPr lang="en-US" sz="1000" b="0" i="0" dirty="0" err="1">
                <a:solidFill>
                  <a:srgbClr val="212121"/>
                </a:solidFill>
                <a:effectLst/>
                <a:latin typeface="Roboto" panose="02000000000000000000" pitchFamily="2" charset="0"/>
              </a:rPr>
              <a:t>Bergler-Czop</a:t>
            </a:r>
            <a:r>
              <a:rPr lang="en-US" sz="1000" b="0" i="0" dirty="0">
                <a:solidFill>
                  <a:srgbClr val="212121"/>
                </a:solidFill>
                <a:effectLst/>
                <a:latin typeface="Roboto" panose="02000000000000000000" pitchFamily="2" charset="0"/>
              </a:rPr>
              <a:t>, B. (2022). Surgical management of hidradenitis suppurativa. </a:t>
            </a:r>
            <a:r>
              <a:rPr lang="en-US" sz="1000" b="0" i="1" dirty="0" err="1">
                <a:solidFill>
                  <a:srgbClr val="212121"/>
                </a:solidFill>
                <a:effectLst/>
                <a:latin typeface="Roboto" panose="02000000000000000000" pitchFamily="2" charset="0"/>
              </a:rPr>
              <a:t>Postepy</a:t>
            </a:r>
            <a:r>
              <a:rPr lang="en-US" sz="1000" b="0" i="1" dirty="0">
                <a:solidFill>
                  <a:srgbClr val="212121"/>
                </a:solidFill>
                <a:effectLst/>
                <a:latin typeface="Roboto" panose="02000000000000000000" pitchFamily="2" charset="0"/>
              </a:rPr>
              <a:t> </a:t>
            </a:r>
            <a:r>
              <a:rPr lang="en-US" sz="1000" b="0" i="1" dirty="0" err="1">
                <a:solidFill>
                  <a:srgbClr val="212121"/>
                </a:solidFill>
                <a:effectLst/>
                <a:latin typeface="Roboto" panose="02000000000000000000" pitchFamily="2" charset="0"/>
              </a:rPr>
              <a:t>dermatologii</a:t>
            </a:r>
            <a:r>
              <a:rPr lang="en-US" sz="1000" b="0" i="1" dirty="0">
                <a:solidFill>
                  <a:srgbClr val="212121"/>
                </a:solidFill>
                <a:effectLst/>
                <a:latin typeface="Roboto" panose="02000000000000000000" pitchFamily="2" charset="0"/>
              </a:rPr>
              <a:t> </a:t>
            </a:r>
            <a:r>
              <a:rPr lang="en-US" sz="1000" b="0" i="1" dirty="0" err="1">
                <a:solidFill>
                  <a:srgbClr val="212121"/>
                </a:solidFill>
                <a:effectLst/>
                <a:latin typeface="Roboto" panose="02000000000000000000" pitchFamily="2" charset="0"/>
              </a:rPr>
              <a:t>i</a:t>
            </a:r>
            <a:r>
              <a:rPr lang="en-US" sz="1000" b="0" i="1" dirty="0">
                <a:solidFill>
                  <a:srgbClr val="212121"/>
                </a:solidFill>
                <a:effectLst/>
                <a:latin typeface="Roboto" panose="02000000000000000000" pitchFamily="2" charset="0"/>
              </a:rPr>
              <a:t> </a:t>
            </a:r>
            <a:r>
              <a:rPr lang="en-US" sz="1000" b="0" i="1" dirty="0" err="1">
                <a:solidFill>
                  <a:srgbClr val="212121"/>
                </a:solidFill>
                <a:effectLst/>
                <a:latin typeface="Roboto" panose="02000000000000000000" pitchFamily="2" charset="0"/>
              </a:rPr>
              <a:t>alergologii</a:t>
            </a:r>
            <a:r>
              <a:rPr lang="en-US" sz="1000" b="0" i="0" dirty="0">
                <a:solidFill>
                  <a:srgbClr val="212121"/>
                </a:solidFill>
                <a:effectLst/>
                <a:latin typeface="Roboto" panose="02000000000000000000" pitchFamily="2" charset="0"/>
              </a:rPr>
              <a:t>, </a:t>
            </a:r>
            <a:r>
              <a:rPr lang="en-US" sz="1000" b="0" i="1" dirty="0">
                <a:solidFill>
                  <a:srgbClr val="212121"/>
                </a:solidFill>
                <a:effectLst/>
                <a:latin typeface="Roboto" panose="02000000000000000000" pitchFamily="2" charset="0"/>
              </a:rPr>
              <a:t>39</a:t>
            </a:r>
            <a:r>
              <a:rPr lang="en-US" sz="1000" b="0" i="0" dirty="0">
                <a:solidFill>
                  <a:srgbClr val="212121"/>
                </a:solidFill>
                <a:effectLst/>
                <a:latin typeface="Roboto" panose="02000000000000000000" pitchFamily="2" charset="0"/>
              </a:rPr>
              <a:t>(6), 1015–1020. https://</a:t>
            </a:r>
            <a:r>
              <a:rPr lang="en-US" sz="1000" b="0" i="0" dirty="0" err="1">
                <a:solidFill>
                  <a:srgbClr val="212121"/>
                </a:solidFill>
                <a:effectLst/>
                <a:latin typeface="Roboto" panose="02000000000000000000" pitchFamily="2" charset="0"/>
              </a:rPr>
              <a:t>doi.org</a:t>
            </a:r>
            <a:r>
              <a:rPr lang="en-US" sz="1000" b="0" i="0" dirty="0">
                <a:solidFill>
                  <a:srgbClr val="212121"/>
                </a:solidFill>
                <a:effectLst/>
                <a:latin typeface="Roboto" panose="02000000000000000000" pitchFamily="2" charset="0"/>
              </a:rPr>
              <a:t>/10.5114/ada.2022.115323</a:t>
            </a:r>
            <a:endParaRPr lang="en-US" sz="1000" dirty="0"/>
          </a:p>
        </p:txBody>
      </p:sp>
      <p:sp>
        <p:nvSpPr>
          <p:cNvPr id="8" name="Title 1">
            <a:extLst>
              <a:ext uri="{FF2B5EF4-FFF2-40B4-BE49-F238E27FC236}">
                <a16:creationId xmlns:a16="http://schemas.microsoft.com/office/drawing/2014/main" id="{0DC64A26-07AC-20FC-39C2-E5A829D6ED9E}"/>
              </a:ext>
            </a:extLst>
          </p:cNvPr>
          <p:cNvSpPr>
            <a:spLocks noGrp="1"/>
          </p:cNvSpPr>
          <p:nvPr>
            <p:ph type="title"/>
          </p:nvPr>
        </p:nvSpPr>
        <p:spPr>
          <a:xfrm>
            <a:off x="157044" y="209550"/>
            <a:ext cx="8507392" cy="672387"/>
          </a:xfrm>
        </p:spPr>
        <p:txBody>
          <a:bodyPr>
            <a:noAutofit/>
          </a:bodyPr>
          <a:lstStyle/>
          <a:p>
            <a:pPr algn="ctr"/>
            <a:r>
              <a:rPr lang="en-US" sz="3200" dirty="0">
                <a:solidFill>
                  <a:schemeClr val="tx1"/>
                </a:solidFill>
              </a:rPr>
              <a:t>Hidradenitis Suppurativa</a:t>
            </a:r>
          </a:p>
        </p:txBody>
      </p:sp>
      <p:pic>
        <p:nvPicPr>
          <p:cNvPr id="31746" name="Picture 2">
            <a:extLst>
              <a:ext uri="{FF2B5EF4-FFF2-40B4-BE49-F238E27FC236}">
                <a16:creationId xmlns:a16="http://schemas.microsoft.com/office/drawing/2014/main" id="{A28761CD-B794-B752-84B9-734CCD6A9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886" y="1047749"/>
            <a:ext cx="5243347" cy="28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26291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p:txBody>
          <a:bodyPr/>
          <a:lstStyle/>
          <a:p>
            <a:pPr algn="ctr" fontAlgn="base"/>
            <a:r>
              <a:rPr lang="en-US" sz="3200" dirty="0"/>
              <a:t>What instruments are used?</a:t>
            </a:r>
          </a:p>
        </p:txBody>
      </p:sp>
      <p:sp>
        <p:nvSpPr>
          <p:cNvPr id="4" name="TextBox 3">
            <a:extLst>
              <a:ext uri="{FF2B5EF4-FFF2-40B4-BE49-F238E27FC236}">
                <a16:creationId xmlns:a16="http://schemas.microsoft.com/office/drawing/2014/main" id="{0810D20C-74CA-1DBA-96FD-18EFD08A2B34}"/>
              </a:ext>
            </a:extLst>
          </p:cNvPr>
          <p:cNvSpPr txBox="1"/>
          <p:nvPr/>
        </p:nvSpPr>
        <p:spPr>
          <a:xfrm>
            <a:off x="1798320" y="4552950"/>
            <a:ext cx="7345680" cy="507831"/>
          </a:xfrm>
          <a:prstGeom prst="rect">
            <a:avLst/>
          </a:prstGeom>
          <a:noFill/>
        </p:spPr>
        <p:txBody>
          <a:bodyPr wrap="square" rtlCol="0">
            <a:spAutoFit/>
          </a:bodyPr>
          <a:lstStyle/>
          <a:p>
            <a:pPr marL="403225" indent="-403225"/>
            <a:r>
              <a:rPr lang="en-US" sz="900" b="0" i="0" dirty="0">
                <a:solidFill>
                  <a:srgbClr val="212121"/>
                </a:solidFill>
                <a:effectLst/>
                <a:latin typeface="system-ui"/>
              </a:rPr>
              <a:t>Howell, R. S., </a:t>
            </a:r>
            <a:r>
              <a:rPr lang="en-US" sz="900" b="0" i="0" dirty="0" err="1">
                <a:solidFill>
                  <a:srgbClr val="212121"/>
                </a:solidFill>
                <a:effectLst/>
                <a:latin typeface="system-ui"/>
              </a:rPr>
              <a:t>Gorenstein</a:t>
            </a:r>
            <a:r>
              <a:rPr lang="en-US" sz="900" b="0" i="0" dirty="0">
                <a:solidFill>
                  <a:srgbClr val="212121"/>
                </a:solidFill>
                <a:effectLst/>
                <a:latin typeface="system-ui"/>
              </a:rPr>
              <a:t>, S., Castellano, M., Slone, E., Woods, J. S., Gillette, B. M., Donovan, V., </a:t>
            </a:r>
            <a:r>
              <a:rPr lang="en-US" sz="900" b="0" i="0" dirty="0" err="1">
                <a:solidFill>
                  <a:srgbClr val="212121"/>
                </a:solidFill>
                <a:effectLst/>
                <a:latin typeface="system-ui"/>
              </a:rPr>
              <a:t>Criscitelli</a:t>
            </a:r>
            <a:r>
              <a:rPr lang="en-US" sz="900" b="0" i="0" dirty="0">
                <a:solidFill>
                  <a:srgbClr val="212121"/>
                </a:solidFill>
                <a:effectLst/>
                <a:latin typeface="system-ui"/>
              </a:rPr>
              <a:t>, T., </a:t>
            </a:r>
            <a:r>
              <a:rPr lang="en-US" sz="900" b="0" i="0" dirty="0" err="1">
                <a:solidFill>
                  <a:srgbClr val="212121"/>
                </a:solidFill>
                <a:effectLst/>
                <a:latin typeface="system-ui"/>
              </a:rPr>
              <a:t>Brem</a:t>
            </a:r>
            <a:r>
              <a:rPr lang="en-US" sz="900" b="0" i="0" dirty="0">
                <a:solidFill>
                  <a:srgbClr val="212121"/>
                </a:solidFill>
                <a:effectLst/>
                <a:latin typeface="system-ui"/>
              </a:rPr>
              <a:t>, H., &amp; Brathwaite, C. (2018). Wound Care Center of Excellence: Guide to Operative Technique for Chronic Wounds. </a:t>
            </a:r>
            <a:r>
              <a:rPr lang="en-US" sz="900" b="0" i="1" dirty="0">
                <a:solidFill>
                  <a:srgbClr val="212121"/>
                </a:solidFill>
                <a:effectLst/>
                <a:latin typeface="system-ui"/>
              </a:rPr>
              <a:t>Journal of the American College of Surgeons</a:t>
            </a:r>
            <a:r>
              <a:rPr lang="en-US" sz="900" b="0" i="0" dirty="0">
                <a:solidFill>
                  <a:srgbClr val="212121"/>
                </a:solidFill>
                <a:effectLst/>
                <a:latin typeface="system-ui"/>
              </a:rPr>
              <a:t>, </a:t>
            </a:r>
            <a:r>
              <a:rPr lang="en-US" sz="900" b="0" i="1" dirty="0">
                <a:solidFill>
                  <a:srgbClr val="212121"/>
                </a:solidFill>
                <a:effectLst/>
                <a:latin typeface="system-ui"/>
              </a:rPr>
              <a:t>226</a:t>
            </a:r>
            <a:r>
              <a:rPr lang="en-US" sz="900" b="0" i="0" dirty="0">
                <a:solidFill>
                  <a:srgbClr val="212121"/>
                </a:solidFill>
                <a:effectLst/>
                <a:latin typeface="system-ui"/>
              </a:rPr>
              <a:t>(2), e7–e17. https://</a:t>
            </a:r>
            <a:r>
              <a:rPr lang="en-US" sz="900" b="0" i="0" dirty="0" err="1">
                <a:solidFill>
                  <a:srgbClr val="212121"/>
                </a:solidFill>
                <a:effectLst/>
                <a:latin typeface="system-ui"/>
              </a:rPr>
              <a:t>doi.org</a:t>
            </a:r>
            <a:r>
              <a:rPr lang="en-US" sz="900" b="0" i="0" dirty="0">
                <a:solidFill>
                  <a:srgbClr val="212121"/>
                </a:solidFill>
                <a:effectLst/>
                <a:latin typeface="system-ui"/>
              </a:rPr>
              <a:t>/10.1016/j.jamcollsurg.2017.11.002</a:t>
            </a:r>
            <a:endParaRPr lang="en-US" sz="900" dirty="0"/>
          </a:p>
        </p:txBody>
      </p:sp>
      <p:sp>
        <p:nvSpPr>
          <p:cNvPr id="6" name="Rectangle 1">
            <a:extLst>
              <a:ext uri="{FF2B5EF4-FFF2-40B4-BE49-F238E27FC236}">
                <a16:creationId xmlns:a16="http://schemas.microsoft.com/office/drawing/2014/main" id="{380E9DFA-35DC-F9F5-3768-3728F1BFF6A5}"/>
              </a:ext>
            </a:extLst>
          </p:cNvPr>
          <p:cNvSpPr>
            <a:spLocks noChangeArrowheads="1"/>
          </p:cNvSpPr>
          <p:nvPr/>
        </p:nvSpPr>
        <p:spPr bwMode="auto">
          <a:xfrm>
            <a:off x="628651" y="741730"/>
            <a:ext cx="302894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rPr>
              <a:t>The instruments used most frequently by our wound surgeons include:</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rPr>
              <a:t> scalpel (10-, 15-, and 20-blade), </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hlinkClick r:id="rId2" tooltip="Learn more about Metzenbaum scissors from ScienceDirect's AI-generated Topic Pages">
                  <a:extLst>
                    <a:ext uri="{A12FA001-AC4F-418D-AE19-62706E023703}">
                      <ahyp:hlinkClr xmlns:ahyp="http://schemas.microsoft.com/office/drawing/2018/hyperlinkcolor" val="tx"/>
                    </a:ext>
                  </a:extLst>
                </a:hlinkClick>
              </a:rPr>
              <a:t>Metzenbaum scissors</a:t>
            </a:r>
            <a:r>
              <a:rPr lang="en-US" sz="1200" b="0" i="0" dirty="0">
                <a:effectLst/>
              </a:rPr>
              <a:t>, </a:t>
            </a:r>
            <a:r>
              <a:rPr lang="en-US" sz="1200" b="0" i="0" dirty="0">
                <a:effectLst/>
                <a:hlinkClick r:id="rId3" tooltip="Learn more about curettes from ScienceDirect's AI-generated Topic Pages">
                  <a:extLst>
                    <a:ext uri="{A12FA001-AC4F-418D-AE19-62706E023703}">
                      <ahyp:hlinkClr xmlns:ahyp="http://schemas.microsoft.com/office/drawing/2018/hyperlinkcolor" val="tx"/>
                    </a:ext>
                  </a:extLst>
                </a:hlinkClick>
              </a:rPr>
              <a:t>curettes</a:t>
            </a:r>
            <a:r>
              <a:rPr lang="en-US" sz="1200" b="0" i="0" dirty="0">
                <a:effectLst/>
              </a:rPr>
              <a:t>, </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rPr>
              <a:t>rongeurs, </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hlinkClick r:id="rId4" tooltip="Learn more about electrocautery from ScienceDirect's AI-generated Topic Pages">
                  <a:extLst>
                    <a:ext uri="{A12FA001-AC4F-418D-AE19-62706E023703}">
                      <ahyp:hlinkClr xmlns:ahyp="http://schemas.microsoft.com/office/drawing/2018/hyperlinkcolor" val="tx"/>
                    </a:ext>
                  </a:extLst>
                </a:hlinkClick>
              </a:rPr>
              <a:t>electrocautery</a:t>
            </a:r>
            <a:r>
              <a:rPr lang="en-US" sz="1200" b="0" i="0" dirty="0">
                <a:effectLst/>
              </a:rPr>
              <a:t>, </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hlinkClick r:id="rId5" tooltip="Learn more about osteotomes from ScienceDirect's AI-generated Topic Pages">
                  <a:extLst>
                    <a:ext uri="{A12FA001-AC4F-418D-AE19-62706E023703}">
                      <ahyp:hlinkClr xmlns:ahyp="http://schemas.microsoft.com/office/drawing/2018/hyperlinkcolor" val="tx"/>
                    </a:ext>
                  </a:extLst>
                </a:hlinkClick>
              </a:rPr>
              <a:t>osteotomes</a:t>
            </a:r>
            <a:r>
              <a:rPr lang="en-US" sz="1200" b="0" i="0" dirty="0">
                <a:effectLst/>
              </a:rPr>
              <a:t>, </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rPr>
              <a:t>pulse </a:t>
            </a:r>
            <a:r>
              <a:rPr lang="en-US" sz="1200" b="0" i="0" dirty="0">
                <a:effectLst/>
                <a:hlinkClick r:id="rId6" tooltip="Learn more about lavage from ScienceDirect's AI-generated Topic Pages">
                  <a:extLst>
                    <a:ext uri="{A12FA001-AC4F-418D-AE19-62706E023703}">
                      <ahyp:hlinkClr xmlns:ahyp="http://schemas.microsoft.com/office/drawing/2018/hyperlinkcolor" val="tx"/>
                    </a:ext>
                  </a:extLst>
                </a:hlinkClick>
              </a:rPr>
              <a:t>lavage</a:t>
            </a:r>
            <a:r>
              <a:rPr lang="en-US" sz="1200" b="0" i="0" dirty="0">
                <a:effectLst/>
              </a:rPr>
              <a:t>, </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rPr>
              <a:t>smoke evacuator, </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rPr>
              <a:t>and sagittal saw. </a:t>
            </a:r>
          </a:p>
          <a:p>
            <a:pPr marL="171450" marR="0" lvl="0" indent="-171450" algn="l" defTabSz="91440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pPr>
            <a:r>
              <a:rPr lang="en-US" sz="1200" b="0" i="0" dirty="0">
                <a:effectLst/>
              </a:rPr>
              <a:t>The 10-blade scalpel is used frequently for tangential shaving of long wounds, and the 15-blade scalpel is used for general debriding. It is imperative to change the blade often to maintain a sharp and accurate cutting edge. This will eliminate tissue shearing and damage of surrounding tissue</a:t>
            </a:r>
            <a:endParaRPr kumimoji="0" lang="en-US" altLang="en-US" sz="1200" b="0" i="0" strike="noStrike" cap="none" normalizeH="0" baseline="0" dirty="0">
              <a:ln>
                <a:noFill/>
              </a:ln>
              <a:effectLst/>
            </a:endParaRPr>
          </a:p>
        </p:txBody>
      </p:sp>
      <p:pic>
        <p:nvPicPr>
          <p:cNvPr id="10" name="Picture 9">
            <a:extLst>
              <a:ext uri="{FF2B5EF4-FFF2-40B4-BE49-F238E27FC236}">
                <a16:creationId xmlns:a16="http://schemas.microsoft.com/office/drawing/2014/main" id="{0CF81673-8DCE-4C2A-51B3-5B989CDFA5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0600" y="1063625"/>
            <a:ext cx="3238131" cy="2758408"/>
          </a:xfrm>
          <a:prstGeom prst="rect">
            <a:avLst/>
          </a:prstGeom>
        </p:spPr>
      </p:pic>
      <p:sp>
        <p:nvSpPr>
          <p:cNvPr id="12" name="TextBox 11">
            <a:extLst>
              <a:ext uri="{FF2B5EF4-FFF2-40B4-BE49-F238E27FC236}">
                <a16:creationId xmlns:a16="http://schemas.microsoft.com/office/drawing/2014/main" id="{AF347736-D377-BA46-0F4D-AB3C8CC521D3}"/>
              </a:ext>
            </a:extLst>
          </p:cNvPr>
          <p:cNvSpPr txBox="1"/>
          <p:nvPr/>
        </p:nvSpPr>
        <p:spPr>
          <a:xfrm>
            <a:off x="3829051" y="3849042"/>
            <a:ext cx="4285880" cy="646331"/>
          </a:xfrm>
          <a:prstGeom prst="rect">
            <a:avLst/>
          </a:prstGeom>
          <a:noFill/>
        </p:spPr>
        <p:txBody>
          <a:bodyPr wrap="square">
            <a:spAutoFit/>
          </a:bodyPr>
          <a:lstStyle/>
          <a:p>
            <a:pPr algn="ctr"/>
            <a:r>
              <a:rPr lang="en-US" sz="1200" b="0" i="0" dirty="0">
                <a:solidFill>
                  <a:srgbClr val="1F1F1F"/>
                </a:solidFill>
                <a:effectLst/>
              </a:rPr>
              <a:t> Instrument tray. The wound tray that we have developed includes: (A) retractors, (B) </a:t>
            </a:r>
            <a:r>
              <a:rPr lang="en-US" sz="1200" b="0" i="0" dirty="0">
                <a:solidFill>
                  <a:srgbClr val="1F1F1F"/>
                </a:solidFill>
                <a:effectLst/>
                <a:hlinkClick r:id="rId8" tooltip="Learn more about bone cutters from ScienceDirect's AI-generated Topic Pages"/>
              </a:rPr>
              <a:t>bone cutters</a:t>
            </a:r>
            <a:r>
              <a:rPr lang="en-US" sz="1200" b="0" i="0" dirty="0">
                <a:solidFill>
                  <a:srgbClr val="1F1F1F"/>
                </a:solidFill>
                <a:effectLst/>
              </a:rPr>
              <a:t>, (C) curettes, (D) forceps, (E) rongeurs, and (F) elevators.</a:t>
            </a:r>
            <a:endParaRPr lang="en-US" sz="1200" dirty="0"/>
          </a:p>
        </p:txBody>
      </p:sp>
    </p:spTree>
    <p:extLst>
      <p:ext uri="{BB962C8B-B14F-4D97-AF65-F5344CB8AC3E}">
        <p14:creationId xmlns:p14="http://schemas.microsoft.com/office/powerpoint/2010/main" val="2929003093"/>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3636" y="4454664"/>
            <a:ext cx="4394164" cy="707886"/>
          </a:xfrm>
          <a:prstGeom prst="rect">
            <a:avLst/>
          </a:prstGeom>
          <a:noFill/>
        </p:spPr>
        <p:txBody>
          <a:bodyPr wrap="square" rtlCol="0">
            <a:spAutoFit/>
          </a:bodyPr>
          <a:lstStyle/>
          <a:p>
            <a:pPr marL="219075" indent="-219075"/>
            <a:r>
              <a:rPr lang="en-US" sz="1000" dirty="0" err="1"/>
              <a:t>Golinko</a:t>
            </a:r>
            <a:r>
              <a:rPr lang="en-US" sz="1000" dirty="0"/>
              <a:t> MS, Clark S, </a:t>
            </a:r>
            <a:r>
              <a:rPr lang="en-US" sz="1000" dirty="0" err="1"/>
              <a:t>Rennert</a:t>
            </a:r>
            <a:r>
              <a:rPr lang="en-US" sz="1000" dirty="0"/>
              <a:t> R, </a:t>
            </a:r>
            <a:r>
              <a:rPr lang="en-US" sz="1000" dirty="0" err="1"/>
              <a:t>Flattau</a:t>
            </a:r>
            <a:r>
              <a:rPr lang="en-US" sz="1000" dirty="0"/>
              <a:t> A, </a:t>
            </a:r>
            <a:r>
              <a:rPr lang="en-US" sz="1000" dirty="0" err="1"/>
              <a:t>Boulton</a:t>
            </a:r>
            <a:r>
              <a:rPr lang="en-US" sz="1000" dirty="0"/>
              <a:t> AJ, </a:t>
            </a:r>
            <a:r>
              <a:rPr lang="en-US" sz="1000" dirty="0" err="1"/>
              <a:t>Brem</a:t>
            </a:r>
            <a:r>
              <a:rPr lang="en-US" sz="1000" dirty="0"/>
              <a:t> H. Wound emergencies: the importance of assessment, documentation, and early treatment using a wound electronic medical record. </a:t>
            </a:r>
            <a:r>
              <a:rPr lang="en-US" sz="1000" i="1" dirty="0"/>
              <a:t>Ostomy Wound Manage</a:t>
            </a:r>
            <a:r>
              <a:rPr lang="en-US" sz="1000" dirty="0"/>
              <a:t>. 2009;55(5):54-61.</a:t>
            </a:r>
          </a:p>
        </p:txBody>
      </p:sp>
      <p:sp>
        <p:nvSpPr>
          <p:cNvPr id="8" name="Rectangle 2"/>
          <p:cNvSpPr txBox="1">
            <a:spLocks noChangeArrowheads="1"/>
          </p:cNvSpPr>
          <p:nvPr/>
        </p:nvSpPr>
        <p:spPr>
          <a:xfrm>
            <a:off x="691555" y="0"/>
            <a:ext cx="7760889" cy="87153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Arial" panose="020B0604020202020204" pitchFamily="34" charset="0"/>
                <a:ea typeface="Arial Rounded MT Bold" charset="0"/>
                <a:cs typeface="Arial" panose="020B0604020202020204" pitchFamily="34" charset="0"/>
              </a:rPr>
              <a:t>Diabetic Foot Ulcer</a:t>
            </a:r>
          </a:p>
        </p:txBody>
      </p:sp>
      <p:pic>
        <p:nvPicPr>
          <p:cNvPr id="9218" name="Picture 2">
            <a:extLst>
              <a:ext uri="{FF2B5EF4-FFF2-40B4-BE49-F238E27FC236}">
                <a16:creationId xmlns:a16="http://schemas.microsoft.com/office/drawing/2014/main" id="{50B7F9C3-63F5-11C0-F815-F4ACE89233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453"/>
          <a:stretch/>
        </p:blipFill>
        <p:spPr bwMode="auto">
          <a:xfrm>
            <a:off x="530737" y="742950"/>
            <a:ext cx="3507863" cy="42235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FC959F-9228-BA97-375A-B694CA2245E5}"/>
              </a:ext>
            </a:extLst>
          </p:cNvPr>
          <p:cNvSpPr txBox="1"/>
          <p:nvPr/>
        </p:nvSpPr>
        <p:spPr>
          <a:xfrm>
            <a:off x="4267201" y="819150"/>
            <a:ext cx="4698964" cy="3754874"/>
          </a:xfrm>
          <a:prstGeom prst="rect">
            <a:avLst/>
          </a:prstGeom>
          <a:noFill/>
        </p:spPr>
        <p:txBody>
          <a:bodyPr wrap="square" rtlCol="0">
            <a:spAutoFit/>
          </a:bodyPr>
          <a:lstStyle/>
          <a:p>
            <a:pPr marL="219075" indent="-219075"/>
            <a:r>
              <a:rPr lang="en-US" sz="1400" dirty="0"/>
              <a:t>Patient with diabetes and lower extremity ulcer. </a:t>
            </a:r>
          </a:p>
          <a:p>
            <a:pPr marL="219075" indent="-219075"/>
            <a:endParaRPr lang="en-US" sz="1400" dirty="0"/>
          </a:p>
          <a:p>
            <a:pPr marL="219075" indent="-219075"/>
            <a:r>
              <a:rPr lang="en-US" sz="1400" dirty="0"/>
              <a:t>2a: Initial appearance of wound—</a:t>
            </a:r>
            <a:r>
              <a:rPr lang="en-US" sz="1400" dirty="0" err="1"/>
              <a:t>achilles</a:t>
            </a:r>
            <a:r>
              <a:rPr lang="en-US" sz="1400" dirty="0"/>
              <a:t> tendon area—89 year old patient with diabetes. He had stopped walking six months prior due to ulcer. </a:t>
            </a:r>
          </a:p>
          <a:p>
            <a:pPr marL="219075" indent="-219075"/>
            <a:r>
              <a:rPr lang="en-US" sz="1400" dirty="0"/>
              <a:t>2b: The area underneath the scab containing non-viable tissue. A bone scan revealed osteomyelitis of the heel. </a:t>
            </a:r>
          </a:p>
          <a:p>
            <a:pPr marL="219075" indent="-219075"/>
            <a:r>
              <a:rPr lang="en-US" sz="1400" dirty="0"/>
              <a:t>2c: significant undermining was found intraoperatively. Tendon and muscle pathology revealed chronic inflammation and degenerative changes. Deep sterile cultures revealed </a:t>
            </a:r>
            <a:r>
              <a:rPr lang="en-US" sz="1400" i="1" dirty="0"/>
              <a:t>E. coli </a:t>
            </a:r>
            <a:r>
              <a:rPr lang="en-US" sz="1400" dirty="0"/>
              <a:t>resistant to  </a:t>
            </a:r>
            <a:r>
              <a:rPr lang="en-US" sz="1400" dirty="0" err="1"/>
              <a:t>fluoroquinalones</a:t>
            </a:r>
            <a:r>
              <a:rPr lang="en-US" sz="1400" dirty="0"/>
              <a:t> and tobramycin. </a:t>
            </a:r>
          </a:p>
          <a:p>
            <a:pPr marL="219075" indent="-219075"/>
            <a:r>
              <a:rPr lang="en-US" sz="1400" dirty="0"/>
              <a:t>2d: the patient healed after implementation of the protocols including sharp debridement, </a:t>
            </a:r>
            <a:r>
              <a:rPr lang="en-US" sz="1400" dirty="0" err="1"/>
              <a:t>bilayered</a:t>
            </a:r>
            <a:r>
              <a:rPr lang="en-US" sz="1400" dirty="0"/>
              <a:t> cellular therapy (e.g., human living keratinocytes and fibroblasts), IV antibiotics, and negative pressure therapy.</a:t>
            </a:r>
          </a:p>
        </p:txBody>
      </p:sp>
    </p:spTree>
    <p:extLst>
      <p:ext uri="{BB962C8B-B14F-4D97-AF65-F5344CB8AC3E}">
        <p14:creationId xmlns:p14="http://schemas.microsoft.com/office/powerpoint/2010/main" val="3979440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542" y="5321"/>
            <a:ext cx="8507392" cy="994172"/>
          </a:xfrm>
        </p:spPr>
        <p:txBody>
          <a:bodyPr>
            <a:normAutofit/>
          </a:bodyPr>
          <a:lstStyle/>
          <a:p>
            <a:pPr algn="ctr"/>
            <a:r>
              <a:rPr lang="en-US" sz="3000" dirty="0">
                <a:solidFill>
                  <a:schemeClr val="tx1"/>
                </a:solidFill>
              </a:rPr>
              <a:t>Venous Ulcer</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672" y="999493"/>
            <a:ext cx="5233778" cy="3093448"/>
          </a:xfrm>
        </p:spPr>
      </p:pic>
      <p:sp>
        <p:nvSpPr>
          <p:cNvPr id="6" name="Content Placeholder 2"/>
          <p:cNvSpPr txBox="1">
            <a:spLocks/>
          </p:cNvSpPr>
          <p:nvPr/>
        </p:nvSpPr>
        <p:spPr>
          <a:xfrm>
            <a:off x="926819" y="4210051"/>
            <a:ext cx="7960488" cy="50527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10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10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10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10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2641" lvl="2" indent="-164306"/>
            <a:r>
              <a:rPr lang="en-US" sz="1200" dirty="0">
                <a:solidFill>
                  <a:schemeClr val="tx1"/>
                </a:solidFill>
              </a:rPr>
              <a:t>(Left) This patient, an obese woman, presented with a </a:t>
            </a:r>
            <a:r>
              <a:rPr lang="en-US" sz="1200" dirty="0" err="1">
                <a:solidFill>
                  <a:schemeClr val="tx1"/>
                </a:solidFill>
              </a:rPr>
              <a:t>cellulitic</a:t>
            </a:r>
            <a:r>
              <a:rPr lang="en-US" sz="1200" dirty="0">
                <a:solidFill>
                  <a:schemeClr val="tx1"/>
                </a:solidFill>
              </a:rPr>
              <a:t> infected venous ulcer. (Right) This figure demonstrates healing after a combination of antibiotics, human skin equivalent, and compression therapy.</a:t>
            </a:r>
          </a:p>
        </p:txBody>
      </p:sp>
      <p:sp>
        <p:nvSpPr>
          <p:cNvPr id="8" name="TextBox 7"/>
          <p:cNvSpPr txBox="1"/>
          <p:nvPr/>
        </p:nvSpPr>
        <p:spPr>
          <a:xfrm>
            <a:off x="4191000" y="4608589"/>
            <a:ext cx="4845934" cy="461665"/>
          </a:xfrm>
          <a:prstGeom prst="rect">
            <a:avLst/>
          </a:prstGeom>
          <a:noFill/>
        </p:spPr>
        <p:txBody>
          <a:bodyPr wrap="square" rtlCol="0">
            <a:spAutoFit/>
          </a:bodyPr>
          <a:lstStyle/>
          <a:p>
            <a:pPr marL="302419" indent="-302419"/>
            <a:r>
              <a:rPr lang="en-US" sz="1200" dirty="0" err="1"/>
              <a:t>Brem</a:t>
            </a:r>
            <a:r>
              <a:rPr lang="en-US" sz="1200" dirty="0"/>
              <a:t> H, et al. Protocol for the successful treatment of venous ulcers. </a:t>
            </a:r>
            <a:r>
              <a:rPr lang="en-US" sz="1200" i="1" dirty="0"/>
              <a:t>American Journal of Surgery</a:t>
            </a:r>
            <a:r>
              <a:rPr lang="en-US" sz="1200" dirty="0"/>
              <a:t>. 2004 (</a:t>
            </a:r>
            <a:r>
              <a:rPr lang="en-US" sz="1200" dirty="0" err="1"/>
              <a:t>Suppl</a:t>
            </a:r>
            <a:r>
              <a:rPr lang="en-US" sz="1200" dirty="0"/>
              <a:t>)188: 1S-8S. </a:t>
            </a:r>
          </a:p>
        </p:txBody>
      </p:sp>
    </p:spTree>
    <p:extLst>
      <p:ext uri="{BB962C8B-B14F-4D97-AF65-F5344CB8AC3E}">
        <p14:creationId xmlns:p14="http://schemas.microsoft.com/office/powerpoint/2010/main" val="1555595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542" y="5321"/>
            <a:ext cx="8507392" cy="994172"/>
          </a:xfrm>
        </p:spPr>
        <p:txBody>
          <a:bodyPr>
            <a:normAutofit/>
          </a:bodyPr>
          <a:lstStyle/>
          <a:p>
            <a:pPr algn="ctr"/>
            <a:r>
              <a:rPr lang="en-US" sz="3000" dirty="0">
                <a:solidFill>
                  <a:schemeClr val="tx1"/>
                </a:solidFill>
              </a:rPr>
              <a:t>Pressure Ulcer</a:t>
            </a:r>
          </a:p>
        </p:txBody>
      </p:sp>
      <p:sp>
        <p:nvSpPr>
          <p:cNvPr id="8" name="TextBox 7"/>
          <p:cNvSpPr txBox="1"/>
          <p:nvPr/>
        </p:nvSpPr>
        <p:spPr>
          <a:xfrm>
            <a:off x="2240666" y="4384174"/>
            <a:ext cx="6903334" cy="646331"/>
          </a:xfrm>
          <a:prstGeom prst="rect">
            <a:avLst/>
          </a:prstGeom>
          <a:noFill/>
        </p:spPr>
        <p:txBody>
          <a:bodyPr wrap="square" rtlCol="0">
            <a:spAutoFit/>
          </a:bodyPr>
          <a:lstStyle/>
          <a:p>
            <a:pPr marL="302419" indent="-302419"/>
            <a:r>
              <a:rPr lang="en-US" sz="1200" b="0" i="0" dirty="0" err="1">
                <a:solidFill>
                  <a:srgbClr val="212121"/>
                </a:solidFill>
                <a:effectLst/>
                <a:latin typeface="system-ui"/>
              </a:rPr>
              <a:t>Brem</a:t>
            </a:r>
            <a:r>
              <a:rPr lang="en-US" sz="1200" b="0" i="0" dirty="0">
                <a:solidFill>
                  <a:srgbClr val="212121"/>
                </a:solidFill>
                <a:effectLst/>
                <a:latin typeface="system-ui"/>
              </a:rPr>
              <a:t>, H., </a:t>
            </a:r>
            <a:r>
              <a:rPr lang="en-US" sz="1200" b="0" i="0" dirty="0" err="1">
                <a:solidFill>
                  <a:srgbClr val="212121"/>
                </a:solidFill>
                <a:effectLst/>
                <a:latin typeface="system-ui"/>
              </a:rPr>
              <a:t>Balledux</a:t>
            </a:r>
            <a:r>
              <a:rPr lang="en-US" sz="1200" b="0" i="0" dirty="0">
                <a:solidFill>
                  <a:srgbClr val="212121"/>
                </a:solidFill>
                <a:effectLst/>
                <a:latin typeface="system-ui"/>
              </a:rPr>
              <a:t>, J., Bloom, T., </a:t>
            </a:r>
            <a:r>
              <a:rPr lang="en-US" sz="1200" b="0" i="0" dirty="0" err="1">
                <a:solidFill>
                  <a:srgbClr val="212121"/>
                </a:solidFill>
                <a:effectLst/>
                <a:latin typeface="system-ui"/>
              </a:rPr>
              <a:t>Kerstein</a:t>
            </a:r>
            <a:r>
              <a:rPr lang="en-US" sz="1200" b="0" i="0" dirty="0">
                <a:solidFill>
                  <a:srgbClr val="212121"/>
                </a:solidFill>
                <a:effectLst/>
                <a:latin typeface="system-ui"/>
              </a:rPr>
              <a:t>, M. D., &amp; Hollier, L. (2000). Healing of diabetic foot ulcers and pressure ulcers with human skin equivalent: a new paradigm in wound healing. </a:t>
            </a:r>
            <a:r>
              <a:rPr lang="en-US" sz="1200" b="0" i="1" dirty="0">
                <a:solidFill>
                  <a:srgbClr val="212121"/>
                </a:solidFill>
                <a:effectLst/>
                <a:latin typeface="system-ui"/>
              </a:rPr>
              <a:t>Archives of surgery (Chicago, Ill. : 1960)</a:t>
            </a:r>
            <a:r>
              <a:rPr lang="en-US" sz="1200" b="0" i="0" dirty="0">
                <a:solidFill>
                  <a:srgbClr val="212121"/>
                </a:solidFill>
                <a:effectLst/>
                <a:latin typeface="system-ui"/>
              </a:rPr>
              <a:t>, </a:t>
            </a:r>
            <a:r>
              <a:rPr lang="en-US" sz="1200" b="0" i="1" dirty="0">
                <a:solidFill>
                  <a:srgbClr val="212121"/>
                </a:solidFill>
                <a:effectLst/>
                <a:latin typeface="system-ui"/>
              </a:rPr>
              <a:t>135</a:t>
            </a:r>
            <a:r>
              <a:rPr lang="en-US" sz="1200" b="0" i="0" dirty="0">
                <a:solidFill>
                  <a:srgbClr val="212121"/>
                </a:solidFill>
                <a:effectLst/>
                <a:latin typeface="system-ui"/>
              </a:rPr>
              <a:t>(6), 627–634. https://</a:t>
            </a:r>
            <a:r>
              <a:rPr lang="en-US" sz="1200" b="0" i="0" dirty="0" err="1">
                <a:solidFill>
                  <a:srgbClr val="212121"/>
                </a:solidFill>
                <a:effectLst/>
                <a:latin typeface="system-ui"/>
              </a:rPr>
              <a:t>doi.org</a:t>
            </a:r>
            <a:r>
              <a:rPr lang="en-US" sz="1200" b="0" i="0" dirty="0">
                <a:solidFill>
                  <a:srgbClr val="212121"/>
                </a:solidFill>
                <a:effectLst/>
                <a:latin typeface="system-ui"/>
              </a:rPr>
              <a:t>/10.1001/archsurg.135.6.627</a:t>
            </a:r>
            <a:endParaRPr lang="en-US" sz="1200" dirty="0"/>
          </a:p>
        </p:txBody>
      </p:sp>
      <p:pic>
        <p:nvPicPr>
          <p:cNvPr id="9" name="Picture 8">
            <a:extLst>
              <a:ext uri="{FF2B5EF4-FFF2-40B4-BE49-F238E27FC236}">
                <a16:creationId xmlns:a16="http://schemas.microsoft.com/office/drawing/2014/main" id="{A55BC1AD-6700-1A06-4189-4B8585C99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768350"/>
            <a:ext cx="7772400" cy="3385523"/>
          </a:xfrm>
          <a:prstGeom prst="rect">
            <a:avLst/>
          </a:prstGeom>
        </p:spPr>
      </p:pic>
    </p:spTree>
    <p:extLst>
      <p:ext uri="{BB962C8B-B14F-4D97-AF65-F5344CB8AC3E}">
        <p14:creationId xmlns:p14="http://schemas.microsoft.com/office/powerpoint/2010/main" val="148395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a:xfrm>
            <a:off x="457200" y="57150"/>
            <a:ext cx="8229600" cy="857250"/>
          </a:xfrm>
        </p:spPr>
        <p:txBody>
          <a:bodyPr/>
          <a:lstStyle/>
          <a:p>
            <a:pPr algn="ctr"/>
            <a:r>
              <a:rPr lang="en-US" sz="2800" dirty="0"/>
              <a:t>Necrotizing Fasciitis</a:t>
            </a:r>
          </a:p>
        </p:txBody>
      </p:sp>
      <p:sp>
        <p:nvSpPr>
          <p:cNvPr id="3" name="Content Placeholder 2">
            <a:extLst>
              <a:ext uri="{FF2B5EF4-FFF2-40B4-BE49-F238E27FC236}">
                <a16:creationId xmlns:a16="http://schemas.microsoft.com/office/drawing/2014/main" id="{8F131DC7-4A79-A5F0-B228-D4EA52CBED24}"/>
              </a:ext>
            </a:extLst>
          </p:cNvPr>
          <p:cNvSpPr>
            <a:spLocks noGrp="1"/>
          </p:cNvSpPr>
          <p:nvPr>
            <p:ph sz="quarter" idx="10"/>
          </p:nvPr>
        </p:nvSpPr>
        <p:spPr>
          <a:xfrm>
            <a:off x="609600" y="3954018"/>
            <a:ext cx="8504583" cy="983107"/>
          </a:xfrm>
        </p:spPr>
        <p:txBody>
          <a:bodyPr/>
          <a:lstStyle/>
          <a:p>
            <a:r>
              <a:rPr lang="en-US" sz="1600" b="0" i="0" dirty="0">
                <a:solidFill>
                  <a:srgbClr val="333333"/>
                </a:solidFill>
                <a:effectLst/>
                <a:latin typeface="+mj-lt"/>
              </a:rPr>
              <a:t>Necrotizing fasciitis of the right lower limb. (A) Day 4 of symptoms with erythema, edema and blisters. (B): Day 5 of symptoms with skin peeling off. </a:t>
            </a:r>
            <a:endParaRPr lang="en-US" sz="1600" dirty="0">
              <a:latin typeface="+mj-lt"/>
            </a:endParaRPr>
          </a:p>
        </p:txBody>
      </p:sp>
      <p:sp>
        <p:nvSpPr>
          <p:cNvPr id="4" name="TextBox 3">
            <a:extLst>
              <a:ext uri="{FF2B5EF4-FFF2-40B4-BE49-F238E27FC236}">
                <a16:creationId xmlns:a16="http://schemas.microsoft.com/office/drawing/2014/main" id="{0810D20C-74CA-1DBA-96FD-18EFD08A2B34}"/>
              </a:ext>
            </a:extLst>
          </p:cNvPr>
          <p:cNvSpPr txBox="1"/>
          <p:nvPr/>
        </p:nvSpPr>
        <p:spPr>
          <a:xfrm>
            <a:off x="2780729" y="4537209"/>
            <a:ext cx="6363271" cy="430887"/>
          </a:xfrm>
          <a:prstGeom prst="rect">
            <a:avLst/>
          </a:prstGeom>
          <a:noFill/>
        </p:spPr>
        <p:txBody>
          <a:bodyPr wrap="square" rtlCol="0">
            <a:spAutoFit/>
          </a:bodyPr>
          <a:lstStyle/>
          <a:p>
            <a:pPr marL="403225" indent="-403225"/>
            <a:r>
              <a:rPr lang="en-US" sz="1100" b="0" i="0" dirty="0">
                <a:solidFill>
                  <a:srgbClr val="212121"/>
                </a:solidFill>
                <a:effectLst/>
                <a:latin typeface="system-ui"/>
              </a:rPr>
              <a:t>Chen LL, </a:t>
            </a:r>
            <a:r>
              <a:rPr lang="en-US" sz="1100" b="0" i="0" dirty="0" err="1">
                <a:solidFill>
                  <a:srgbClr val="212121"/>
                </a:solidFill>
                <a:effectLst/>
                <a:latin typeface="system-ui"/>
              </a:rPr>
              <a:t>Fasolka</a:t>
            </a:r>
            <a:r>
              <a:rPr lang="en-US" sz="1100" b="0" i="0" dirty="0">
                <a:solidFill>
                  <a:srgbClr val="212121"/>
                </a:solidFill>
                <a:effectLst/>
                <a:latin typeface="system-ui"/>
              </a:rPr>
              <a:t> B, Treacy C. Necrotizing fasciitis: A comprehensive review. Nursing. 2020 Sep;50(9):34-40. </a:t>
            </a:r>
            <a:r>
              <a:rPr lang="en-US" sz="1100" b="0" i="0" dirty="0" err="1">
                <a:solidFill>
                  <a:srgbClr val="212121"/>
                </a:solidFill>
                <a:effectLst/>
                <a:latin typeface="system-ui"/>
              </a:rPr>
              <a:t>doi</a:t>
            </a:r>
            <a:r>
              <a:rPr lang="en-US" sz="1100" b="0" i="0" dirty="0">
                <a:solidFill>
                  <a:srgbClr val="212121"/>
                </a:solidFill>
                <a:effectLst/>
                <a:latin typeface="system-ui"/>
              </a:rPr>
              <a:t>: 10.1097/01.NURSE.0000694752.85118.62. PMID: 32826674; PMCID: PMC8828282.</a:t>
            </a:r>
            <a:endParaRPr lang="en-US" sz="1100" dirty="0"/>
          </a:p>
        </p:txBody>
      </p:sp>
      <p:pic>
        <p:nvPicPr>
          <p:cNvPr id="2050" name="Picture 2">
            <a:extLst>
              <a:ext uri="{FF2B5EF4-FFF2-40B4-BE49-F238E27FC236}">
                <a16:creationId xmlns:a16="http://schemas.microsoft.com/office/drawing/2014/main" id="{5051E8F5-87CD-085D-34E7-898220DC2C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826"/>
          <a:stretch/>
        </p:blipFill>
        <p:spPr bwMode="auto">
          <a:xfrm>
            <a:off x="1143000" y="971550"/>
            <a:ext cx="7086600" cy="3013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26005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p:txBody>
          <a:bodyPr/>
          <a:lstStyle/>
          <a:p>
            <a:pPr algn="ctr"/>
            <a:r>
              <a:rPr lang="en-US" sz="2800" dirty="0"/>
              <a:t>Necrotizing Fasciitis</a:t>
            </a:r>
          </a:p>
        </p:txBody>
      </p:sp>
      <p:sp>
        <p:nvSpPr>
          <p:cNvPr id="4" name="TextBox 3">
            <a:extLst>
              <a:ext uri="{FF2B5EF4-FFF2-40B4-BE49-F238E27FC236}">
                <a16:creationId xmlns:a16="http://schemas.microsoft.com/office/drawing/2014/main" id="{0810D20C-74CA-1DBA-96FD-18EFD08A2B34}"/>
              </a:ext>
            </a:extLst>
          </p:cNvPr>
          <p:cNvSpPr txBox="1"/>
          <p:nvPr/>
        </p:nvSpPr>
        <p:spPr>
          <a:xfrm>
            <a:off x="2933129" y="4731663"/>
            <a:ext cx="6363271" cy="430887"/>
          </a:xfrm>
          <a:prstGeom prst="rect">
            <a:avLst/>
          </a:prstGeom>
          <a:noFill/>
        </p:spPr>
        <p:txBody>
          <a:bodyPr wrap="square" rtlCol="0">
            <a:spAutoFit/>
          </a:bodyPr>
          <a:lstStyle/>
          <a:p>
            <a:pPr marL="403225" indent="-403225"/>
            <a:r>
              <a:rPr lang="en-US" sz="1100" b="0" i="0" dirty="0">
                <a:solidFill>
                  <a:srgbClr val="212121"/>
                </a:solidFill>
                <a:effectLst/>
                <a:latin typeface="system-ui"/>
              </a:rPr>
              <a:t>Chen LL, </a:t>
            </a:r>
            <a:r>
              <a:rPr lang="en-US" sz="1100" b="0" i="0" dirty="0" err="1">
                <a:solidFill>
                  <a:srgbClr val="212121"/>
                </a:solidFill>
                <a:effectLst/>
                <a:latin typeface="system-ui"/>
              </a:rPr>
              <a:t>Fasolka</a:t>
            </a:r>
            <a:r>
              <a:rPr lang="en-US" sz="1100" b="0" i="0" dirty="0">
                <a:solidFill>
                  <a:srgbClr val="212121"/>
                </a:solidFill>
                <a:effectLst/>
                <a:latin typeface="system-ui"/>
              </a:rPr>
              <a:t> B, Treacy C. Necrotizing fasciitis: A comprehensive review. Nursing. 2020 Sep;50(9):34-40. </a:t>
            </a:r>
            <a:r>
              <a:rPr lang="en-US" sz="1100" b="0" i="0" dirty="0" err="1">
                <a:solidFill>
                  <a:srgbClr val="212121"/>
                </a:solidFill>
                <a:effectLst/>
                <a:latin typeface="system-ui"/>
              </a:rPr>
              <a:t>doi</a:t>
            </a:r>
            <a:r>
              <a:rPr lang="en-US" sz="1100" b="0" i="0" dirty="0">
                <a:solidFill>
                  <a:srgbClr val="212121"/>
                </a:solidFill>
                <a:effectLst/>
                <a:latin typeface="system-ui"/>
              </a:rPr>
              <a:t>: 10.1097/01.NURSE.0000694752.85118.62. PMID: 32826674; PMCID: PMC8828282.</a:t>
            </a:r>
            <a:endParaRPr lang="en-US" sz="1100" dirty="0"/>
          </a:p>
        </p:txBody>
      </p:sp>
      <p:pic>
        <p:nvPicPr>
          <p:cNvPr id="2052" name="Picture 4">
            <a:extLst>
              <a:ext uri="{FF2B5EF4-FFF2-40B4-BE49-F238E27FC236}">
                <a16:creationId xmlns:a16="http://schemas.microsoft.com/office/drawing/2014/main" id="{AB8B3A4E-50FE-A341-2A61-B5A7D6F1D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484"/>
          <a:stretch/>
        </p:blipFill>
        <p:spPr bwMode="auto">
          <a:xfrm>
            <a:off x="311985" y="665083"/>
            <a:ext cx="8822076" cy="289726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3B8CE66F-2703-040A-A9B6-1E0E3A868EB6}"/>
              </a:ext>
            </a:extLst>
          </p:cNvPr>
          <p:cNvSpPr>
            <a:spLocks noGrp="1"/>
          </p:cNvSpPr>
          <p:nvPr>
            <p:ph sz="quarter" idx="10"/>
          </p:nvPr>
        </p:nvSpPr>
        <p:spPr>
          <a:xfrm>
            <a:off x="533400" y="3499896"/>
            <a:ext cx="7961523" cy="982662"/>
          </a:xfrm>
        </p:spPr>
        <p:txBody>
          <a:bodyPr/>
          <a:lstStyle/>
          <a:p>
            <a:r>
              <a:rPr lang="en-US" sz="1600" b="0" i="0" dirty="0">
                <a:solidFill>
                  <a:srgbClr val="333333"/>
                </a:solidFill>
                <a:effectLst/>
                <a:latin typeface="+mj-lt"/>
              </a:rPr>
              <a:t>Early and aggressive surgical debridement of necrotic tissue is the cornerstone of management. It reduces the infection burden, minimizes ultimate tissue loss, reduces the need for amputation and thereby, decreases mortality. </a:t>
            </a:r>
          </a:p>
          <a:p>
            <a:r>
              <a:rPr lang="en-US" sz="1600" b="0" i="0" dirty="0">
                <a:solidFill>
                  <a:srgbClr val="333333"/>
                </a:solidFill>
                <a:effectLst/>
                <a:latin typeface="+mj-lt"/>
              </a:rPr>
              <a:t>Debridement should be extensive and all the necrotic and poorly perfused tissues that can be easily elevated off the fascia with gentle pressure should be excised</a:t>
            </a:r>
            <a:endParaRPr lang="en-US" sz="1600" dirty="0">
              <a:latin typeface="+mj-lt"/>
            </a:endParaRPr>
          </a:p>
        </p:txBody>
      </p:sp>
    </p:spTree>
    <p:extLst>
      <p:ext uri="{BB962C8B-B14F-4D97-AF65-F5344CB8AC3E}">
        <p14:creationId xmlns:p14="http://schemas.microsoft.com/office/powerpoint/2010/main" val="2704053906"/>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p:txBody>
          <a:bodyPr/>
          <a:lstStyle/>
          <a:p>
            <a:pPr algn="ctr" fontAlgn="base"/>
            <a:r>
              <a:rPr lang="en-US" sz="3200" dirty="0"/>
              <a:t>Techniques of debridement</a:t>
            </a:r>
          </a:p>
        </p:txBody>
      </p:sp>
      <p:sp>
        <p:nvSpPr>
          <p:cNvPr id="4" name="TextBox 3">
            <a:extLst>
              <a:ext uri="{FF2B5EF4-FFF2-40B4-BE49-F238E27FC236}">
                <a16:creationId xmlns:a16="http://schemas.microsoft.com/office/drawing/2014/main" id="{0810D20C-74CA-1DBA-96FD-18EFD08A2B34}"/>
              </a:ext>
            </a:extLst>
          </p:cNvPr>
          <p:cNvSpPr txBox="1"/>
          <p:nvPr/>
        </p:nvSpPr>
        <p:spPr>
          <a:xfrm>
            <a:off x="1798320" y="4552950"/>
            <a:ext cx="7345680" cy="507831"/>
          </a:xfrm>
          <a:prstGeom prst="rect">
            <a:avLst/>
          </a:prstGeom>
          <a:noFill/>
        </p:spPr>
        <p:txBody>
          <a:bodyPr wrap="square" rtlCol="0">
            <a:spAutoFit/>
          </a:bodyPr>
          <a:lstStyle/>
          <a:p>
            <a:pPr marL="403225" indent="-403225"/>
            <a:r>
              <a:rPr lang="en-US" sz="900" b="0" i="0" dirty="0">
                <a:solidFill>
                  <a:srgbClr val="212121"/>
                </a:solidFill>
                <a:effectLst/>
                <a:latin typeface="system-ui"/>
              </a:rPr>
              <a:t>Howell, R. S., </a:t>
            </a:r>
            <a:r>
              <a:rPr lang="en-US" sz="900" b="0" i="0" dirty="0" err="1">
                <a:solidFill>
                  <a:srgbClr val="212121"/>
                </a:solidFill>
                <a:effectLst/>
                <a:latin typeface="system-ui"/>
              </a:rPr>
              <a:t>Gorenstein</a:t>
            </a:r>
            <a:r>
              <a:rPr lang="en-US" sz="900" b="0" i="0" dirty="0">
                <a:solidFill>
                  <a:srgbClr val="212121"/>
                </a:solidFill>
                <a:effectLst/>
                <a:latin typeface="system-ui"/>
              </a:rPr>
              <a:t>, S., Castellano, M., Slone, E., Woods, J. S., Gillette, B. M., Donovan, V., </a:t>
            </a:r>
            <a:r>
              <a:rPr lang="en-US" sz="900" b="0" i="0" dirty="0" err="1">
                <a:solidFill>
                  <a:srgbClr val="212121"/>
                </a:solidFill>
                <a:effectLst/>
                <a:latin typeface="system-ui"/>
              </a:rPr>
              <a:t>Criscitelli</a:t>
            </a:r>
            <a:r>
              <a:rPr lang="en-US" sz="900" b="0" i="0" dirty="0">
                <a:solidFill>
                  <a:srgbClr val="212121"/>
                </a:solidFill>
                <a:effectLst/>
                <a:latin typeface="system-ui"/>
              </a:rPr>
              <a:t>, T., </a:t>
            </a:r>
            <a:r>
              <a:rPr lang="en-US" sz="900" b="0" i="0" dirty="0" err="1">
                <a:solidFill>
                  <a:srgbClr val="212121"/>
                </a:solidFill>
                <a:effectLst/>
                <a:latin typeface="system-ui"/>
              </a:rPr>
              <a:t>Brem</a:t>
            </a:r>
            <a:r>
              <a:rPr lang="en-US" sz="900" b="0" i="0" dirty="0">
                <a:solidFill>
                  <a:srgbClr val="212121"/>
                </a:solidFill>
                <a:effectLst/>
                <a:latin typeface="system-ui"/>
              </a:rPr>
              <a:t>, H., &amp; Brathwaite, C. (2018). Wound Care Center of Excellence: Guide to Operative Technique for Chronic Wounds. </a:t>
            </a:r>
            <a:r>
              <a:rPr lang="en-US" sz="900" b="0" i="1" dirty="0">
                <a:solidFill>
                  <a:srgbClr val="212121"/>
                </a:solidFill>
                <a:effectLst/>
                <a:latin typeface="system-ui"/>
              </a:rPr>
              <a:t>Journal of the American College of Surgeons</a:t>
            </a:r>
            <a:r>
              <a:rPr lang="en-US" sz="900" b="0" i="0" dirty="0">
                <a:solidFill>
                  <a:srgbClr val="212121"/>
                </a:solidFill>
                <a:effectLst/>
                <a:latin typeface="system-ui"/>
              </a:rPr>
              <a:t>, </a:t>
            </a:r>
            <a:r>
              <a:rPr lang="en-US" sz="900" b="0" i="1" dirty="0">
                <a:solidFill>
                  <a:srgbClr val="212121"/>
                </a:solidFill>
                <a:effectLst/>
                <a:latin typeface="system-ui"/>
              </a:rPr>
              <a:t>226</a:t>
            </a:r>
            <a:r>
              <a:rPr lang="en-US" sz="900" b="0" i="0" dirty="0">
                <a:solidFill>
                  <a:srgbClr val="212121"/>
                </a:solidFill>
                <a:effectLst/>
                <a:latin typeface="system-ui"/>
              </a:rPr>
              <a:t>(2), e7–e17. https://</a:t>
            </a:r>
            <a:r>
              <a:rPr lang="en-US" sz="900" b="0" i="0" dirty="0" err="1">
                <a:solidFill>
                  <a:srgbClr val="212121"/>
                </a:solidFill>
                <a:effectLst/>
                <a:latin typeface="system-ui"/>
              </a:rPr>
              <a:t>doi.org</a:t>
            </a:r>
            <a:r>
              <a:rPr lang="en-US" sz="900" b="0" i="0" dirty="0">
                <a:solidFill>
                  <a:srgbClr val="212121"/>
                </a:solidFill>
                <a:effectLst/>
                <a:latin typeface="system-ui"/>
              </a:rPr>
              <a:t>/10.1016/j.jamcollsurg.2017.11.002</a:t>
            </a:r>
            <a:endParaRPr lang="en-US" sz="900" dirty="0"/>
          </a:p>
        </p:txBody>
      </p:sp>
      <p:sp>
        <p:nvSpPr>
          <p:cNvPr id="6" name="Rectangle 1">
            <a:extLst>
              <a:ext uri="{FF2B5EF4-FFF2-40B4-BE49-F238E27FC236}">
                <a16:creationId xmlns:a16="http://schemas.microsoft.com/office/drawing/2014/main" id="{380E9DFA-35DC-F9F5-3768-3728F1BFF6A5}"/>
              </a:ext>
            </a:extLst>
          </p:cNvPr>
          <p:cNvSpPr>
            <a:spLocks noChangeArrowheads="1"/>
          </p:cNvSpPr>
          <p:nvPr/>
        </p:nvSpPr>
        <p:spPr bwMode="auto">
          <a:xfrm>
            <a:off x="381001" y="1111062"/>
            <a:ext cx="32766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indent="-171450">
              <a:buClr>
                <a:srgbClr val="C00000"/>
              </a:buClr>
              <a:buFont typeface="Arial" panose="020B0604020202020204" pitchFamily="34" charset="0"/>
              <a:buChar char="•"/>
            </a:pPr>
            <a:r>
              <a:rPr lang="en-US" sz="1400" dirty="0">
                <a:effectLst/>
              </a:rPr>
              <a:t>Debridement of a pressure wound. (A) A stage IV sacral pressure wound with necrotic sacrum indicated by the forceps. (B) A rongeur is used to debride the necrotic bone and the specimen is sent to microbiology and pathology for analysis. (C) Extensive tunneling is demonstrated with the use of </a:t>
            </a:r>
            <a:r>
              <a:rPr lang="en-US" sz="1400" dirty="0" err="1">
                <a:effectLst/>
              </a:rPr>
              <a:t>DeBakey</a:t>
            </a:r>
            <a:r>
              <a:rPr lang="en-US" sz="1400" dirty="0">
                <a:effectLst/>
              </a:rPr>
              <a:t> forceps. (D) Undermining is removed by triangulation of the skin overlying the wound.</a:t>
            </a:r>
          </a:p>
        </p:txBody>
      </p:sp>
      <p:pic>
        <p:nvPicPr>
          <p:cNvPr id="5" name="Picture 4">
            <a:extLst>
              <a:ext uri="{FF2B5EF4-FFF2-40B4-BE49-F238E27FC236}">
                <a16:creationId xmlns:a16="http://schemas.microsoft.com/office/drawing/2014/main" id="{E2D3D34D-A2AA-3C29-999A-986884A43BC1}"/>
              </a:ext>
            </a:extLst>
          </p:cNvPr>
          <p:cNvPicPr>
            <a:picLocks noChangeAspect="1"/>
          </p:cNvPicPr>
          <p:nvPr/>
        </p:nvPicPr>
        <p:blipFill>
          <a:blip r:embed="rId2"/>
          <a:stretch>
            <a:fillRect/>
          </a:stretch>
        </p:blipFill>
        <p:spPr>
          <a:xfrm>
            <a:off x="3962400" y="1043773"/>
            <a:ext cx="4485559" cy="3293775"/>
          </a:xfrm>
          <a:prstGeom prst="rect">
            <a:avLst/>
          </a:prstGeom>
        </p:spPr>
      </p:pic>
    </p:spTree>
    <p:extLst>
      <p:ext uri="{BB962C8B-B14F-4D97-AF65-F5344CB8AC3E}">
        <p14:creationId xmlns:p14="http://schemas.microsoft.com/office/powerpoint/2010/main" val="4211352913"/>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p:txBody>
          <a:bodyPr/>
          <a:lstStyle/>
          <a:p>
            <a:pPr algn="ctr" fontAlgn="base"/>
            <a:r>
              <a:rPr lang="en-US" sz="3200" dirty="0"/>
              <a:t>Techniques of debridement</a:t>
            </a:r>
          </a:p>
        </p:txBody>
      </p:sp>
      <p:sp>
        <p:nvSpPr>
          <p:cNvPr id="4" name="TextBox 3">
            <a:extLst>
              <a:ext uri="{FF2B5EF4-FFF2-40B4-BE49-F238E27FC236}">
                <a16:creationId xmlns:a16="http://schemas.microsoft.com/office/drawing/2014/main" id="{0810D20C-74CA-1DBA-96FD-18EFD08A2B34}"/>
              </a:ext>
            </a:extLst>
          </p:cNvPr>
          <p:cNvSpPr txBox="1"/>
          <p:nvPr/>
        </p:nvSpPr>
        <p:spPr>
          <a:xfrm>
            <a:off x="1798320" y="4552950"/>
            <a:ext cx="7345680" cy="507831"/>
          </a:xfrm>
          <a:prstGeom prst="rect">
            <a:avLst/>
          </a:prstGeom>
          <a:noFill/>
        </p:spPr>
        <p:txBody>
          <a:bodyPr wrap="square" rtlCol="0">
            <a:spAutoFit/>
          </a:bodyPr>
          <a:lstStyle/>
          <a:p>
            <a:pPr marL="403225" indent="-403225"/>
            <a:r>
              <a:rPr lang="en-US" sz="900" b="0" i="0" dirty="0">
                <a:solidFill>
                  <a:srgbClr val="212121"/>
                </a:solidFill>
                <a:effectLst/>
                <a:latin typeface="system-ui"/>
              </a:rPr>
              <a:t>Howell, R. S., </a:t>
            </a:r>
            <a:r>
              <a:rPr lang="en-US" sz="900" b="0" i="0" dirty="0" err="1">
                <a:solidFill>
                  <a:srgbClr val="212121"/>
                </a:solidFill>
                <a:effectLst/>
                <a:latin typeface="system-ui"/>
              </a:rPr>
              <a:t>Gorenstein</a:t>
            </a:r>
            <a:r>
              <a:rPr lang="en-US" sz="900" b="0" i="0" dirty="0">
                <a:solidFill>
                  <a:srgbClr val="212121"/>
                </a:solidFill>
                <a:effectLst/>
                <a:latin typeface="system-ui"/>
              </a:rPr>
              <a:t>, S., Castellano, M., Slone, E., Woods, J. S., Gillette, B. M., Donovan, V., </a:t>
            </a:r>
            <a:r>
              <a:rPr lang="en-US" sz="900" b="0" i="0" dirty="0" err="1">
                <a:solidFill>
                  <a:srgbClr val="212121"/>
                </a:solidFill>
                <a:effectLst/>
                <a:latin typeface="system-ui"/>
              </a:rPr>
              <a:t>Criscitelli</a:t>
            </a:r>
            <a:r>
              <a:rPr lang="en-US" sz="900" b="0" i="0" dirty="0">
                <a:solidFill>
                  <a:srgbClr val="212121"/>
                </a:solidFill>
                <a:effectLst/>
                <a:latin typeface="system-ui"/>
              </a:rPr>
              <a:t>, T., </a:t>
            </a:r>
            <a:r>
              <a:rPr lang="en-US" sz="900" b="0" i="0" dirty="0" err="1">
                <a:solidFill>
                  <a:srgbClr val="212121"/>
                </a:solidFill>
                <a:effectLst/>
                <a:latin typeface="system-ui"/>
              </a:rPr>
              <a:t>Brem</a:t>
            </a:r>
            <a:r>
              <a:rPr lang="en-US" sz="900" b="0" i="0" dirty="0">
                <a:solidFill>
                  <a:srgbClr val="212121"/>
                </a:solidFill>
                <a:effectLst/>
                <a:latin typeface="system-ui"/>
              </a:rPr>
              <a:t>, H., &amp; Brathwaite, C. (2018). Wound Care Center of Excellence: Guide to Operative Technique for Chronic Wounds. </a:t>
            </a:r>
            <a:r>
              <a:rPr lang="en-US" sz="900" b="0" i="1" dirty="0">
                <a:solidFill>
                  <a:srgbClr val="212121"/>
                </a:solidFill>
                <a:effectLst/>
                <a:latin typeface="system-ui"/>
              </a:rPr>
              <a:t>Journal of the American College of Surgeons</a:t>
            </a:r>
            <a:r>
              <a:rPr lang="en-US" sz="900" b="0" i="0" dirty="0">
                <a:solidFill>
                  <a:srgbClr val="212121"/>
                </a:solidFill>
                <a:effectLst/>
                <a:latin typeface="system-ui"/>
              </a:rPr>
              <a:t>, </a:t>
            </a:r>
            <a:r>
              <a:rPr lang="en-US" sz="900" b="0" i="1" dirty="0">
                <a:solidFill>
                  <a:srgbClr val="212121"/>
                </a:solidFill>
                <a:effectLst/>
                <a:latin typeface="system-ui"/>
              </a:rPr>
              <a:t>226</a:t>
            </a:r>
            <a:r>
              <a:rPr lang="en-US" sz="900" b="0" i="0" dirty="0">
                <a:solidFill>
                  <a:srgbClr val="212121"/>
                </a:solidFill>
                <a:effectLst/>
                <a:latin typeface="system-ui"/>
              </a:rPr>
              <a:t>(2), e7–e17. https://</a:t>
            </a:r>
            <a:r>
              <a:rPr lang="en-US" sz="900" b="0" i="0" dirty="0" err="1">
                <a:solidFill>
                  <a:srgbClr val="212121"/>
                </a:solidFill>
                <a:effectLst/>
                <a:latin typeface="system-ui"/>
              </a:rPr>
              <a:t>doi.org</a:t>
            </a:r>
            <a:r>
              <a:rPr lang="en-US" sz="900" b="0" i="0" dirty="0">
                <a:solidFill>
                  <a:srgbClr val="212121"/>
                </a:solidFill>
                <a:effectLst/>
                <a:latin typeface="system-ui"/>
              </a:rPr>
              <a:t>/10.1016/j.jamcollsurg.2017.11.002</a:t>
            </a:r>
            <a:endParaRPr lang="en-US" sz="900" dirty="0"/>
          </a:p>
        </p:txBody>
      </p:sp>
      <p:sp>
        <p:nvSpPr>
          <p:cNvPr id="6" name="Rectangle 1">
            <a:extLst>
              <a:ext uri="{FF2B5EF4-FFF2-40B4-BE49-F238E27FC236}">
                <a16:creationId xmlns:a16="http://schemas.microsoft.com/office/drawing/2014/main" id="{380E9DFA-35DC-F9F5-3768-3728F1BFF6A5}"/>
              </a:ext>
            </a:extLst>
          </p:cNvPr>
          <p:cNvSpPr>
            <a:spLocks noChangeArrowheads="1"/>
          </p:cNvSpPr>
          <p:nvPr/>
        </p:nvSpPr>
        <p:spPr bwMode="auto">
          <a:xfrm>
            <a:off x="628651" y="1849725"/>
            <a:ext cx="30289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indent="-171450">
              <a:buClr>
                <a:srgbClr val="C00000"/>
              </a:buClr>
              <a:buFont typeface="Arial" panose="020B0604020202020204" pitchFamily="34" charset="0"/>
              <a:buChar char="•"/>
            </a:pPr>
            <a:r>
              <a:rPr lang="en-US" sz="1200" dirty="0">
                <a:effectLst/>
              </a:rPr>
              <a:t>Debridement of venous ulcer. Venous wounds are vigorously scrubbed with a surgical chlorhexidine brush to remove biofilm, coupled with tangential shaving of the ulcer down to a layer of viable-appearing tissue.</a:t>
            </a:r>
          </a:p>
        </p:txBody>
      </p:sp>
      <p:pic>
        <p:nvPicPr>
          <p:cNvPr id="3" name="Picture 2">
            <a:extLst>
              <a:ext uri="{FF2B5EF4-FFF2-40B4-BE49-F238E27FC236}">
                <a16:creationId xmlns:a16="http://schemas.microsoft.com/office/drawing/2014/main" id="{F0E0AE3F-E63E-D3DC-6DE4-6F3A4F3A45AA}"/>
              </a:ext>
            </a:extLst>
          </p:cNvPr>
          <p:cNvPicPr>
            <a:picLocks noChangeAspect="1"/>
          </p:cNvPicPr>
          <p:nvPr/>
        </p:nvPicPr>
        <p:blipFill>
          <a:blip r:embed="rId2"/>
          <a:stretch>
            <a:fillRect/>
          </a:stretch>
        </p:blipFill>
        <p:spPr>
          <a:xfrm>
            <a:off x="5105400" y="1063625"/>
            <a:ext cx="3244070" cy="2476500"/>
          </a:xfrm>
          <a:prstGeom prst="rect">
            <a:avLst/>
          </a:prstGeom>
        </p:spPr>
      </p:pic>
    </p:spTree>
    <p:extLst>
      <p:ext uri="{BB962C8B-B14F-4D97-AF65-F5344CB8AC3E}">
        <p14:creationId xmlns:p14="http://schemas.microsoft.com/office/powerpoint/2010/main" val="396561131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p:txBody>
          <a:bodyPr/>
          <a:lstStyle/>
          <a:p>
            <a:pPr algn="ctr" fontAlgn="base"/>
            <a:r>
              <a:rPr lang="en-US" sz="3200" dirty="0"/>
              <a:t>What is the role of pathology?</a:t>
            </a:r>
          </a:p>
        </p:txBody>
      </p:sp>
      <p:sp>
        <p:nvSpPr>
          <p:cNvPr id="4" name="TextBox 3">
            <a:extLst>
              <a:ext uri="{FF2B5EF4-FFF2-40B4-BE49-F238E27FC236}">
                <a16:creationId xmlns:a16="http://schemas.microsoft.com/office/drawing/2014/main" id="{0810D20C-74CA-1DBA-96FD-18EFD08A2B34}"/>
              </a:ext>
            </a:extLst>
          </p:cNvPr>
          <p:cNvSpPr txBox="1"/>
          <p:nvPr/>
        </p:nvSpPr>
        <p:spPr>
          <a:xfrm>
            <a:off x="1798320" y="4552950"/>
            <a:ext cx="7345680" cy="507831"/>
          </a:xfrm>
          <a:prstGeom prst="rect">
            <a:avLst/>
          </a:prstGeom>
          <a:noFill/>
        </p:spPr>
        <p:txBody>
          <a:bodyPr wrap="square" rtlCol="0">
            <a:spAutoFit/>
          </a:bodyPr>
          <a:lstStyle/>
          <a:p>
            <a:pPr marL="403225" indent="-403225"/>
            <a:r>
              <a:rPr lang="en-US" sz="900" b="0" i="0" dirty="0">
                <a:solidFill>
                  <a:srgbClr val="212121"/>
                </a:solidFill>
                <a:effectLst/>
                <a:latin typeface="system-ui"/>
              </a:rPr>
              <a:t>Howell, R. S., </a:t>
            </a:r>
            <a:r>
              <a:rPr lang="en-US" sz="900" b="0" i="0" dirty="0" err="1">
                <a:solidFill>
                  <a:srgbClr val="212121"/>
                </a:solidFill>
                <a:effectLst/>
                <a:latin typeface="system-ui"/>
              </a:rPr>
              <a:t>Gorenstein</a:t>
            </a:r>
            <a:r>
              <a:rPr lang="en-US" sz="900" b="0" i="0" dirty="0">
                <a:solidFill>
                  <a:srgbClr val="212121"/>
                </a:solidFill>
                <a:effectLst/>
                <a:latin typeface="system-ui"/>
              </a:rPr>
              <a:t>, S., Castellano, M., Slone, E., Woods, J. S., Gillette, B. M., Donovan, V., </a:t>
            </a:r>
            <a:r>
              <a:rPr lang="en-US" sz="900" b="0" i="0" dirty="0" err="1">
                <a:solidFill>
                  <a:srgbClr val="212121"/>
                </a:solidFill>
                <a:effectLst/>
                <a:latin typeface="system-ui"/>
              </a:rPr>
              <a:t>Criscitelli</a:t>
            </a:r>
            <a:r>
              <a:rPr lang="en-US" sz="900" b="0" i="0" dirty="0">
                <a:solidFill>
                  <a:srgbClr val="212121"/>
                </a:solidFill>
                <a:effectLst/>
                <a:latin typeface="system-ui"/>
              </a:rPr>
              <a:t>, T., </a:t>
            </a:r>
            <a:r>
              <a:rPr lang="en-US" sz="900" b="0" i="0" dirty="0" err="1">
                <a:solidFill>
                  <a:srgbClr val="212121"/>
                </a:solidFill>
                <a:effectLst/>
                <a:latin typeface="system-ui"/>
              </a:rPr>
              <a:t>Brem</a:t>
            </a:r>
            <a:r>
              <a:rPr lang="en-US" sz="900" b="0" i="0" dirty="0">
                <a:solidFill>
                  <a:srgbClr val="212121"/>
                </a:solidFill>
                <a:effectLst/>
                <a:latin typeface="system-ui"/>
              </a:rPr>
              <a:t>, H., &amp; Brathwaite, C. (2018). Wound Care Center of Excellence: Guide to Operative Technique for Chronic Wounds. </a:t>
            </a:r>
            <a:r>
              <a:rPr lang="en-US" sz="900" b="0" i="1" dirty="0">
                <a:solidFill>
                  <a:srgbClr val="212121"/>
                </a:solidFill>
                <a:effectLst/>
                <a:latin typeface="system-ui"/>
              </a:rPr>
              <a:t>Journal of the American College of Surgeons</a:t>
            </a:r>
            <a:r>
              <a:rPr lang="en-US" sz="900" b="0" i="0" dirty="0">
                <a:solidFill>
                  <a:srgbClr val="212121"/>
                </a:solidFill>
                <a:effectLst/>
                <a:latin typeface="system-ui"/>
              </a:rPr>
              <a:t>, </a:t>
            </a:r>
            <a:r>
              <a:rPr lang="en-US" sz="900" b="0" i="1" dirty="0">
                <a:solidFill>
                  <a:srgbClr val="212121"/>
                </a:solidFill>
                <a:effectLst/>
                <a:latin typeface="system-ui"/>
              </a:rPr>
              <a:t>226</a:t>
            </a:r>
            <a:r>
              <a:rPr lang="en-US" sz="900" b="0" i="0" dirty="0">
                <a:solidFill>
                  <a:srgbClr val="212121"/>
                </a:solidFill>
                <a:effectLst/>
                <a:latin typeface="system-ui"/>
              </a:rPr>
              <a:t>(2), e7–e17. https://</a:t>
            </a:r>
            <a:r>
              <a:rPr lang="en-US" sz="900" b="0" i="0" dirty="0" err="1">
                <a:solidFill>
                  <a:srgbClr val="212121"/>
                </a:solidFill>
                <a:effectLst/>
                <a:latin typeface="system-ui"/>
              </a:rPr>
              <a:t>doi.org</a:t>
            </a:r>
            <a:r>
              <a:rPr lang="en-US" sz="900" b="0" i="0" dirty="0">
                <a:solidFill>
                  <a:srgbClr val="212121"/>
                </a:solidFill>
                <a:effectLst/>
                <a:latin typeface="system-ui"/>
              </a:rPr>
              <a:t>/10.1016/j.jamcollsurg.2017.11.002</a:t>
            </a:r>
            <a:endParaRPr lang="en-US" sz="900" dirty="0"/>
          </a:p>
        </p:txBody>
      </p:sp>
      <p:sp>
        <p:nvSpPr>
          <p:cNvPr id="6" name="Rectangle 1">
            <a:extLst>
              <a:ext uri="{FF2B5EF4-FFF2-40B4-BE49-F238E27FC236}">
                <a16:creationId xmlns:a16="http://schemas.microsoft.com/office/drawing/2014/main" id="{380E9DFA-35DC-F9F5-3768-3728F1BFF6A5}"/>
              </a:ext>
            </a:extLst>
          </p:cNvPr>
          <p:cNvSpPr>
            <a:spLocks noChangeArrowheads="1"/>
          </p:cNvSpPr>
          <p:nvPr/>
        </p:nvSpPr>
        <p:spPr bwMode="auto">
          <a:xfrm>
            <a:off x="457201" y="777349"/>
            <a:ext cx="359513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indent="-171450">
              <a:buClr>
                <a:srgbClr val="C00000"/>
              </a:buClr>
              <a:buFont typeface="Arial" panose="020B0604020202020204" pitchFamily="34" charset="0"/>
              <a:buChar char="•"/>
            </a:pPr>
            <a:r>
              <a:rPr lang="en-US" sz="1200" dirty="0">
                <a:effectLst/>
              </a:rPr>
              <a:t>Skin-edge and wound-base specimens are taken during</a:t>
            </a:r>
            <a:r>
              <a:rPr lang="en-US" sz="1200" dirty="0"/>
              <a:t> </a:t>
            </a:r>
            <a:r>
              <a:rPr lang="en-US" sz="1200" dirty="0">
                <a:effectLst/>
              </a:rPr>
              <a:t>each debridement to evaluate viability of deep-tissue margins</a:t>
            </a:r>
            <a:r>
              <a:rPr lang="en-US" sz="1200" dirty="0"/>
              <a:t> </a:t>
            </a:r>
            <a:r>
              <a:rPr lang="en-US" sz="1200" dirty="0">
                <a:effectLst/>
              </a:rPr>
              <a:t>and to rule out pathology such as carcinoma, necrosis, osteomyelitis, and active infection, as evidenced by</a:t>
            </a:r>
            <a:r>
              <a:rPr lang="en-US" sz="1200" dirty="0"/>
              <a:t> </a:t>
            </a:r>
            <a:r>
              <a:rPr lang="en-US" sz="1200" dirty="0">
                <a:effectLst/>
              </a:rPr>
              <a:t>inflammatory cell infiltrates. </a:t>
            </a:r>
          </a:p>
          <a:p>
            <a:pPr marL="171450" indent="-171450">
              <a:buClr>
                <a:srgbClr val="C00000"/>
              </a:buClr>
              <a:buFont typeface="Arial" panose="020B0604020202020204" pitchFamily="34" charset="0"/>
              <a:buChar char="•"/>
            </a:pPr>
            <a:r>
              <a:rPr lang="en-US" sz="1200" dirty="0">
                <a:effectLst/>
              </a:rPr>
              <a:t>These specimens</a:t>
            </a:r>
            <a:r>
              <a:rPr lang="en-US" sz="1200" dirty="0"/>
              <a:t> </a:t>
            </a:r>
            <a:r>
              <a:rPr lang="en-US" sz="1200" dirty="0">
                <a:effectLst/>
              </a:rPr>
              <a:t>are transported to pathology in formalin. When infection is suspected, aerobic and anaerobic wound cultures are</a:t>
            </a:r>
            <a:r>
              <a:rPr lang="en-US" sz="1200" dirty="0"/>
              <a:t> </a:t>
            </a:r>
            <a:r>
              <a:rPr lang="en-US" sz="1200" dirty="0">
                <a:effectLst/>
              </a:rPr>
              <a:t>obtained to tailor antibiotic therapy. Unused sterile</a:t>
            </a:r>
            <a:r>
              <a:rPr lang="en-US" sz="1200" dirty="0"/>
              <a:t> </a:t>
            </a:r>
            <a:r>
              <a:rPr lang="en-US" sz="1200" dirty="0">
                <a:effectLst/>
              </a:rPr>
              <a:t>instruments are used to collect cultures, which are sent fresh in a sterile cup. </a:t>
            </a:r>
          </a:p>
          <a:p>
            <a:pPr marL="171450" indent="-171450">
              <a:buClr>
                <a:srgbClr val="C00000"/>
              </a:buClr>
              <a:buFont typeface="Arial" panose="020B0604020202020204" pitchFamily="34" charset="0"/>
              <a:buChar char="•"/>
            </a:pPr>
            <a:r>
              <a:rPr lang="en-US" sz="1200" dirty="0">
                <a:effectLst/>
              </a:rPr>
              <a:t>Cultures are sent in thioglycolate</a:t>
            </a:r>
            <a:r>
              <a:rPr lang="en-US" sz="1200" dirty="0"/>
              <a:t> </a:t>
            </a:r>
            <a:r>
              <a:rPr lang="en-US" sz="1200" dirty="0">
                <a:effectLst/>
              </a:rPr>
              <a:t>broth when anaerobic pathogens are suspected. When vasculitis or pyoderma is suspected, a specimen is</a:t>
            </a:r>
            <a:r>
              <a:rPr lang="en-US" sz="1200" dirty="0"/>
              <a:t> </a:t>
            </a:r>
            <a:r>
              <a:rPr lang="en-US" sz="1200" dirty="0">
                <a:effectLst/>
              </a:rPr>
              <a:t>collected from the nearby healthy-appearing skin that is</a:t>
            </a:r>
            <a:r>
              <a:rPr lang="en-US" sz="1200" dirty="0"/>
              <a:t> </a:t>
            </a:r>
            <a:r>
              <a:rPr lang="en-US" sz="1200" dirty="0">
                <a:effectLst/>
              </a:rPr>
              <a:t>not part of the gross wound and sent in Michel’s transport</a:t>
            </a:r>
            <a:r>
              <a:rPr lang="en-US" sz="1200" dirty="0"/>
              <a:t> </a:t>
            </a:r>
            <a:r>
              <a:rPr lang="en-US" sz="1200" dirty="0">
                <a:effectLst/>
              </a:rPr>
              <a:t>medium to allow for  immunofluorescent-based analysis.</a:t>
            </a:r>
          </a:p>
          <a:p>
            <a:pPr marL="171450" indent="-171450">
              <a:buClr>
                <a:srgbClr val="C00000"/>
              </a:buClr>
              <a:buFont typeface="Arial" panose="020B0604020202020204" pitchFamily="34" charset="0"/>
              <a:buChar char="•"/>
            </a:pPr>
            <a:endParaRPr lang="en-US" sz="1200" dirty="0">
              <a:effectLst/>
            </a:endParaRPr>
          </a:p>
        </p:txBody>
      </p:sp>
      <p:pic>
        <p:nvPicPr>
          <p:cNvPr id="5" name="Picture 4">
            <a:extLst>
              <a:ext uri="{FF2B5EF4-FFF2-40B4-BE49-F238E27FC236}">
                <a16:creationId xmlns:a16="http://schemas.microsoft.com/office/drawing/2014/main" id="{73C0B63D-4C00-62A2-70B3-9650371AC1ED}"/>
              </a:ext>
            </a:extLst>
          </p:cNvPr>
          <p:cNvPicPr>
            <a:picLocks noChangeAspect="1"/>
          </p:cNvPicPr>
          <p:nvPr/>
        </p:nvPicPr>
        <p:blipFill>
          <a:blip r:embed="rId2"/>
          <a:stretch>
            <a:fillRect/>
          </a:stretch>
        </p:blipFill>
        <p:spPr>
          <a:xfrm>
            <a:off x="4191000" y="866775"/>
            <a:ext cx="3243434" cy="3409950"/>
          </a:xfrm>
          <a:prstGeom prst="rect">
            <a:avLst/>
          </a:prstGeom>
        </p:spPr>
      </p:pic>
    </p:spTree>
    <p:extLst>
      <p:ext uri="{BB962C8B-B14F-4D97-AF65-F5344CB8AC3E}">
        <p14:creationId xmlns:p14="http://schemas.microsoft.com/office/powerpoint/2010/main" val="144065841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p:cNvSpPr txBox="1">
            <a:spLocks noChangeArrowheads="1"/>
          </p:cNvSpPr>
          <p:nvPr/>
        </p:nvSpPr>
        <p:spPr bwMode="auto">
          <a:xfrm>
            <a:off x="5857960" y="1683154"/>
            <a:ext cx="1971590" cy="2040320"/>
          </a:xfrm>
          <a:prstGeom prst="rect">
            <a:avLst/>
          </a:prstGeom>
          <a:gradFill flip="none" rotWithShape="1">
            <a:gsLst>
              <a:gs pos="0">
                <a:srgbClr val="FFFF99"/>
              </a:gs>
              <a:gs pos="64999">
                <a:srgbClr val="FFFFCC"/>
              </a:gs>
            </a:gsLst>
            <a:path path="circle">
              <a:fillToRect l="100000" t="100000"/>
            </a:path>
            <a:tileRect r="-100000" b="-100000"/>
          </a:gradFill>
          <a:ln w="9525">
            <a:noFill/>
            <a:miter lim="800000"/>
            <a:headEnd/>
            <a:tailEnd/>
          </a:ln>
          <a:scene3d>
            <a:camera prst="orthographicFront"/>
            <a:lightRig rig="threePt" dir="t"/>
          </a:scene3d>
          <a:sp3d extrusionH="25400">
            <a:bevelT prst="convex"/>
            <a:bevelB prst="convex"/>
          </a:sp3d>
        </p:spPr>
        <p:txBody>
          <a:bodyPr lIns="102870" tIns="137160" rIns="102870" bIns="137160" anchorCtr="1"/>
          <a:lstStyle>
            <a:lvl1pPr marL="342900" indent="-342900">
              <a:defRPr sz="2400" b="1">
                <a:solidFill>
                  <a:srgbClr val="FFFFFF"/>
                </a:solidFill>
                <a:latin typeface="Arial" charset="0"/>
                <a:ea typeface="ＭＳ Ｐゴシック" charset="0"/>
                <a:cs typeface="ＭＳ Ｐゴシック" charset="0"/>
              </a:defRPr>
            </a:lvl1pPr>
            <a:lvl2pPr marL="37931725" indent="-37474525">
              <a:defRPr sz="2400" b="1">
                <a:solidFill>
                  <a:srgbClr val="FFFFFF"/>
                </a:solidFill>
                <a:latin typeface="Arial" charset="0"/>
                <a:ea typeface="ＭＳ Ｐゴシック" charset="0"/>
              </a:defRPr>
            </a:lvl2pPr>
            <a:lvl3pPr>
              <a:defRPr sz="2400" b="1">
                <a:solidFill>
                  <a:srgbClr val="FFFFFF"/>
                </a:solidFill>
                <a:latin typeface="Arial" charset="0"/>
                <a:ea typeface="ＭＳ Ｐゴシック" charset="0"/>
              </a:defRPr>
            </a:lvl3pPr>
            <a:lvl4pPr>
              <a:defRPr sz="2400" b="1">
                <a:solidFill>
                  <a:srgbClr val="FFFFFF"/>
                </a:solidFill>
                <a:latin typeface="Arial" charset="0"/>
                <a:ea typeface="ＭＳ Ｐゴシック" charset="0"/>
              </a:defRPr>
            </a:lvl4pPr>
            <a:lvl5pPr>
              <a:defRPr sz="2400" b="1">
                <a:solidFill>
                  <a:srgbClr val="FFFFFF"/>
                </a:solidFill>
                <a:latin typeface="Arial" charset="0"/>
                <a:ea typeface="ＭＳ Ｐゴシック" charset="0"/>
              </a:defRPr>
            </a:lvl5pPr>
            <a:lvl6pPr marL="457200" fontAlgn="base">
              <a:spcBef>
                <a:spcPct val="0"/>
              </a:spcBef>
              <a:spcAft>
                <a:spcPct val="0"/>
              </a:spcAft>
              <a:defRPr sz="2400" b="1">
                <a:solidFill>
                  <a:srgbClr val="FFFFFF"/>
                </a:solidFill>
                <a:latin typeface="Arial" charset="0"/>
                <a:ea typeface="ＭＳ Ｐゴシック" charset="0"/>
              </a:defRPr>
            </a:lvl6pPr>
            <a:lvl7pPr marL="914400" fontAlgn="base">
              <a:spcBef>
                <a:spcPct val="0"/>
              </a:spcBef>
              <a:spcAft>
                <a:spcPct val="0"/>
              </a:spcAft>
              <a:defRPr sz="2400" b="1">
                <a:solidFill>
                  <a:srgbClr val="FFFFFF"/>
                </a:solidFill>
                <a:latin typeface="Arial" charset="0"/>
                <a:ea typeface="ＭＳ Ｐゴシック" charset="0"/>
              </a:defRPr>
            </a:lvl7pPr>
            <a:lvl8pPr marL="1371600" fontAlgn="base">
              <a:spcBef>
                <a:spcPct val="0"/>
              </a:spcBef>
              <a:spcAft>
                <a:spcPct val="0"/>
              </a:spcAft>
              <a:defRPr sz="2400" b="1">
                <a:solidFill>
                  <a:srgbClr val="FFFFFF"/>
                </a:solidFill>
                <a:latin typeface="Arial" charset="0"/>
                <a:ea typeface="ＭＳ Ｐゴシック" charset="0"/>
              </a:defRPr>
            </a:lvl8pPr>
            <a:lvl9pPr marL="1828800" fontAlgn="base">
              <a:spcBef>
                <a:spcPct val="0"/>
              </a:spcBef>
              <a:spcAft>
                <a:spcPct val="0"/>
              </a:spcAft>
              <a:defRPr sz="2400" b="1">
                <a:solidFill>
                  <a:srgbClr val="FFFFFF"/>
                </a:solidFill>
                <a:latin typeface="Arial" charset="0"/>
                <a:ea typeface="ＭＳ Ｐゴシック" charset="0"/>
              </a:defRPr>
            </a:lvl9pPr>
          </a:lstStyle>
          <a:p>
            <a:pPr>
              <a:buFontTx/>
              <a:buAutoNum type="alphaUcPeriod"/>
              <a:defRPr/>
            </a:pPr>
            <a:r>
              <a:rPr lang="en-US" sz="1200" dirty="0">
                <a:solidFill>
                  <a:srgbClr val="00000A"/>
                </a:solidFill>
                <a:effectLst>
                  <a:outerShdw blurRad="38100" dist="38100" dir="2700000" algn="tl">
                    <a:srgbClr val="FFFFFF"/>
                  </a:outerShdw>
                </a:effectLst>
              </a:rPr>
              <a:t>Granulation tissue</a:t>
            </a:r>
          </a:p>
          <a:p>
            <a:pPr>
              <a:buFontTx/>
              <a:buAutoNum type="alphaUcPeriod"/>
              <a:defRPr/>
            </a:pPr>
            <a:endParaRPr lang="en-US" sz="1200" b="0" dirty="0">
              <a:solidFill>
                <a:srgbClr val="00000A"/>
              </a:solidFill>
              <a:effectLst>
                <a:outerShdw blurRad="38100" dist="38100" dir="2700000" algn="tl">
                  <a:srgbClr val="FFFFFF"/>
                </a:outerShdw>
              </a:effectLst>
            </a:endParaRPr>
          </a:p>
          <a:p>
            <a:pPr>
              <a:buFontTx/>
              <a:buAutoNum type="alphaUcPeriod"/>
              <a:defRPr/>
            </a:pPr>
            <a:r>
              <a:rPr lang="en-US" sz="1200" dirty="0">
                <a:solidFill>
                  <a:srgbClr val="00000A"/>
                </a:solidFill>
                <a:effectLst>
                  <a:outerShdw blurRad="38100" dist="38100" dir="2700000" algn="tl">
                    <a:srgbClr val="FFFFFF"/>
                  </a:outerShdw>
                </a:effectLst>
              </a:rPr>
              <a:t>Fibrosis</a:t>
            </a:r>
          </a:p>
          <a:p>
            <a:pPr>
              <a:buFontTx/>
              <a:buAutoNum type="alphaUcPeriod"/>
              <a:defRPr/>
            </a:pPr>
            <a:endParaRPr lang="en-US" sz="1200" dirty="0">
              <a:solidFill>
                <a:srgbClr val="00000A"/>
              </a:solidFill>
              <a:effectLst>
                <a:outerShdw blurRad="38100" dist="38100" dir="2700000" algn="tl">
                  <a:srgbClr val="FFFFFF"/>
                </a:outerShdw>
              </a:effectLst>
            </a:endParaRPr>
          </a:p>
          <a:p>
            <a:pPr>
              <a:buFontTx/>
              <a:buAutoNum type="alphaUcPeriod"/>
              <a:defRPr/>
            </a:pPr>
            <a:r>
              <a:rPr lang="en-US" sz="1200" dirty="0">
                <a:solidFill>
                  <a:srgbClr val="00000A"/>
                </a:solidFill>
                <a:effectLst>
                  <a:outerShdw blurRad="38100" dist="38100" dir="2700000" algn="tl">
                    <a:srgbClr val="FFFFFF"/>
                  </a:outerShdw>
                </a:effectLst>
              </a:rPr>
              <a:t>Osteomyelitis</a:t>
            </a:r>
          </a:p>
          <a:p>
            <a:pPr>
              <a:buFontTx/>
              <a:buAutoNum type="alphaUcPeriod"/>
              <a:defRPr/>
            </a:pPr>
            <a:endParaRPr lang="en-US" sz="1200" dirty="0">
              <a:solidFill>
                <a:srgbClr val="00000A"/>
              </a:solidFill>
              <a:effectLst>
                <a:outerShdw blurRad="38100" dist="38100" dir="2700000" algn="tl">
                  <a:srgbClr val="FFFFFF"/>
                </a:outerShdw>
              </a:effectLst>
            </a:endParaRPr>
          </a:p>
          <a:p>
            <a:pPr>
              <a:buFontTx/>
              <a:buAutoNum type="alphaUcPeriod"/>
              <a:defRPr/>
            </a:pPr>
            <a:r>
              <a:rPr lang="en-US" sz="1200" dirty="0">
                <a:solidFill>
                  <a:srgbClr val="00000A"/>
                </a:solidFill>
                <a:effectLst>
                  <a:outerShdw blurRad="38100" dist="38100" dir="2700000" algn="tl">
                    <a:srgbClr val="FFFFFF"/>
                  </a:outerShdw>
                </a:effectLst>
              </a:rPr>
              <a:t>Reactive bone</a:t>
            </a:r>
          </a:p>
        </p:txBody>
      </p:sp>
      <p:grpSp>
        <p:nvGrpSpPr>
          <p:cNvPr id="89093" name="Group 12"/>
          <p:cNvGrpSpPr>
            <a:grpSpLocks/>
          </p:cNvGrpSpPr>
          <p:nvPr/>
        </p:nvGrpSpPr>
        <p:grpSpPr bwMode="auto">
          <a:xfrm>
            <a:off x="1437085" y="1143000"/>
            <a:ext cx="4163615" cy="3120629"/>
            <a:chOff x="0" y="1371600"/>
            <a:chExt cx="5550836" cy="4160838"/>
          </a:xfrm>
        </p:grpSpPr>
        <p:pic>
          <p:nvPicPr>
            <p:cNvPr id="890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71600"/>
              <a:ext cx="5550836"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0158" y="1376363"/>
              <a:ext cx="406352" cy="206375"/>
            </a:xfrm>
            <a:prstGeom prst="rect">
              <a:avLst/>
            </a:prstGeom>
            <a:solidFill>
              <a:srgbClr val="FFFFFF"/>
            </a:solidFill>
          </p:spPr>
          <p:txBody>
            <a:bodyPr lIns="0" tIns="0" rIns="0" bIns="0"/>
            <a:lstStyle>
              <a:lvl1pPr>
                <a:defRPr sz="2400" b="1">
                  <a:solidFill>
                    <a:srgbClr val="FFFFFF"/>
                  </a:solidFill>
                  <a:latin typeface="Arial" charset="0"/>
                  <a:ea typeface="ＭＳ Ｐゴシック" charset="0"/>
                  <a:cs typeface="ＭＳ Ｐゴシック" charset="0"/>
                </a:defRPr>
              </a:lvl1pPr>
              <a:lvl2pPr marL="37931725" indent="-37474525">
                <a:defRPr sz="2400" b="1">
                  <a:solidFill>
                    <a:srgbClr val="FFFFFF"/>
                  </a:solidFill>
                  <a:latin typeface="Arial" charset="0"/>
                  <a:ea typeface="ＭＳ Ｐゴシック" charset="0"/>
                </a:defRPr>
              </a:lvl2pPr>
              <a:lvl3pPr>
                <a:defRPr sz="2400" b="1">
                  <a:solidFill>
                    <a:srgbClr val="FFFFFF"/>
                  </a:solidFill>
                  <a:latin typeface="Arial" charset="0"/>
                  <a:ea typeface="ＭＳ Ｐゴシック" charset="0"/>
                </a:defRPr>
              </a:lvl3pPr>
              <a:lvl4pPr>
                <a:defRPr sz="2400" b="1">
                  <a:solidFill>
                    <a:srgbClr val="FFFFFF"/>
                  </a:solidFill>
                  <a:latin typeface="Arial" charset="0"/>
                  <a:ea typeface="ＭＳ Ｐゴシック" charset="0"/>
                </a:defRPr>
              </a:lvl4pPr>
              <a:lvl5pPr>
                <a:defRPr sz="2400" b="1">
                  <a:solidFill>
                    <a:srgbClr val="FFFFFF"/>
                  </a:solidFill>
                  <a:latin typeface="Arial" charset="0"/>
                  <a:ea typeface="ＭＳ Ｐゴシック" charset="0"/>
                </a:defRPr>
              </a:lvl5pPr>
              <a:lvl6pPr marL="457200" fontAlgn="base">
                <a:spcBef>
                  <a:spcPct val="0"/>
                </a:spcBef>
                <a:spcAft>
                  <a:spcPct val="0"/>
                </a:spcAft>
                <a:defRPr sz="2400" b="1">
                  <a:solidFill>
                    <a:srgbClr val="FFFFFF"/>
                  </a:solidFill>
                  <a:latin typeface="Arial" charset="0"/>
                  <a:ea typeface="ＭＳ Ｐゴシック" charset="0"/>
                </a:defRPr>
              </a:lvl6pPr>
              <a:lvl7pPr marL="914400" fontAlgn="base">
                <a:spcBef>
                  <a:spcPct val="0"/>
                </a:spcBef>
                <a:spcAft>
                  <a:spcPct val="0"/>
                </a:spcAft>
                <a:defRPr sz="2400" b="1">
                  <a:solidFill>
                    <a:srgbClr val="FFFFFF"/>
                  </a:solidFill>
                  <a:latin typeface="Arial" charset="0"/>
                  <a:ea typeface="ＭＳ Ｐゴシック" charset="0"/>
                </a:defRPr>
              </a:lvl7pPr>
              <a:lvl8pPr marL="1371600" fontAlgn="base">
                <a:spcBef>
                  <a:spcPct val="0"/>
                </a:spcBef>
                <a:spcAft>
                  <a:spcPct val="0"/>
                </a:spcAft>
                <a:defRPr sz="2400" b="1">
                  <a:solidFill>
                    <a:srgbClr val="FFFFFF"/>
                  </a:solidFill>
                  <a:latin typeface="Arial" charset="0"/>
                  <a:ea typeface="ＭＳ Ｐゴシック" charset="0"/>
                </a:defRPr>
              </a:lvl8pPr>
              <a:lvl9pPr marL="1828800" fontAlgn="base">
                <a:spcBef>
                  <a:spcPct val="0"/>
                </a:spcBef>
                <a:spcAft>
                  <a:spcPct val="0"/>
                </a:spcAft>
                <a:defRPr sz="2400" b="1">
                  <a:solidFill>
                    <a:srgbClr val="FFFFFF"/>
                  </a:solidFill>
                  <a:latin typeface="Arial" charset="0"/>
                  <a:ea typeface="ＭＳ Ｐゴシック" charset="0"/>
                </a:defRPr>
              </a:lvl9pPr>
            </a:lstStyle>
            <a:p>
              <a:pPr algn="ctr">
                <a:defRPr/>
              </a:pPr>
              <a:r>
                <a:rPr lang="en-US" sz="900" dirty="0">
                  <a:solidFill>
                    <a:srgbClr val="00000A"/>
                  </a:solidFill>
                  <a:effectLst>
                    <a:outerShdw blurRad="38100" dist="38100" dir="2700000" algn="tl">
                      <a:srgbClr val="DDDDDD"/>
                    </a:outerShdw>
                  </a:effectLst>
                </a:rPr>
                <a:t>A</a:t>
              </a:r>
            </a:p>
          </p:txBody>
        </p:sp>
        <p:sp>
          <p:nvSpPr>
            <p:cNvPr id="9" name="TextBox 8"/>
            <p:cNvSpPr txBox="1"/>
            <p:nvPr/>
          </p:nvSpPr>
          <p:spPr>
            <a:xfrm>
              <a:off x="2617480" y="1376363"/>
              <a:ext cx="406352" cy="206375"/>
            </a:xfrm>
            <a:prstGeom prst="rect">
              <a:avLst/>
            </a:prstGeom>
            <a:solidFill>
              <a:srgbClr val="FFFFFF"/>
            </a:solidFill>
          </p:spPr>
          <p:txBody>
            <a:bodyPr lIns="0" tIns="0" rIns="0" bIns="0"/>
            <a:lstStyle>
              <a:lvl1pPr>
                <a:defRPr sz="2400" b="1">
                  <a:solidFill>
                    <a:srgbClr val="FFFFFF"/>
                  </a:solidFill>
                  <a:latin typeface="Arial" charset="0"/>
                  <a:ea typeface="ＭＳ Ｐゴシック" charset="0"/>
                  <a:cs typeface="ＭＳ Ｐゴシック" charset="0"/>
                </a:defRPr>
              </a:lvl1pPr>
              <a:lvl2pPr marL="37931725" indent="-37474525">
                <a:defRPr sz="2400" b="1">
                  <a:solidFill>
                    <a:srgbClr val="FFFFFF"/>
                  </a:solidFill>
                  <a:latin typeface="Arial" charset="0"/>
                  <a:ea typeface="ＭＳ Ｐゴシック" charset="0"/>
                </a:defRPr>
              </a:lvl2pPr>
              <a:lvl3pPr>
                <a:defRPr sz="2400" b="1">
                  <a:solidFill>
                    <a:srgbClr val="FFFFFF"/>
                  </a:solidFill>
                  <a:latin typeface="Arial" charset="0"/>
                  <a:ea typeface="ＭＳ Ｐゴシック" charset="0"/>
                </a:defRPr>
              </a:lvl3pPr>
              <a:lvl4pPr>
                <a:defRPr sz="2400" b="1">
                  <a:solidFill>
                    <a:srgbClr val="FFFFFF"/>
                  </a:solidFill>
                  <a:latin typeface="Arial" charset="0"/>
                  <a:ea typeface="ＭＳ Ｐゴシック" charset="0"/>
                </a:defRPr>
              </a:lvl4pPr>
              <a:lvl5pPr>
                <a:defRPr sz="2400" b="1">
                  <a:solidFill>
                    <a:srgbClr val="FFFFFF"/>
                  </a:solidFill>
                  <a:latin typeface="Arial" charset="0"/>
                  <a:ea typeface="ＭＳ Ｐゴシック" charset="0"/>
                </a:defRPr>
              </a:lvl5pPr>
              <a:lvl6pPr marL="457200" fontAlgn="base">
                <a:spcBef>
                  <a:spcPct val="0"/>
                </a:spcBef>
                <a:spcAft>
                  <a:spcPct val="0"/>
                </a:spcAft>
                <a:defRPr sz="2400" b="1">
                  <a:solidFill>
                    <a:srgbClr val="FFFFFF"/>
                  </a:solidFill>
                  <a:latin typeface="Arial" charset="0"/>
                  <a:ea typeface="ＭＳ Ｐゴシック" charset="0"/>
                </a:defRPr>
              </a:lvl6pPr>
              <a:lvl7pPr marL="914400" fontAlgn="base">
                <a:spcBef>
                  <a:spcPct val="0"/>
                </a:spcBef>
                <a:spcAft>
                  <a:spcPct val="0"/>
                </a:spcAft>
                <a:defRPr sz="2400" b="1">
                  <a:solidFill>
                    <a:srgbClr val="FFFFFF"/>
                  </a:solidFill>
                  <a:latin typeface="Arial" charset="0"/>
                  <a:ea typeface="ＭＳ Ｐゴシック" charset="0"/>
                </a:defRPr>
              </a:lvl7pPr>
              <a:lvl8pPr marL="1371600" fontAlgn="base">
                <a:spcBef>
                  <a:spcPct val="0"/>
                </a:spcBef>
                <a:spcAft>
                  <a:spcPct val="0"/>
                </a:spcAft>
                <a:defRPr sz="2400" b="1">
                  <a:solidFill>
                    <a:srgbClr val="FFFFFF"/>
                  </a:solidFill>
                  <a:latin typeface="Arial" charset="0"/>
                  <a:ea typeface="ＭＳ Ｐゴシック" charset="0"/>
                </a:defRPr>
              </a:lvl8pPr>
              <a:lvl9pPr marL="1828800" fontAlgn="base">
                <a:spcBef>
                  <a:spcPct val="0"/>
                </a:spcBef>
                <a:spcAft>
                  <a:spcPct val="0"/>
                </a:spcAft>
                <a:defRPr sz="2400" b="1">
                  <a:solidFill>
                    <a:srgbClr val="FFFFFF"/>
                  </a:solidFill>
                  <a:latin typeface="Arial" charset="0"/>
                  <a:ea typeface="ＭＳ Ｐゴシック" charset="0"/>
                </a:defRPr>
              </a:lvl9pPr>
            </a:lstStyle>
            <a:p>
              <a:pPr algn="ctr">
                <a:defRPr/>
              </a:pPr>
              <a:r>
                <a:rPr lang="en-US" sz="900" dirty="0">
                  <a:solidFill>
                    <a:srgbClr val="00000A"/>
                  </a:solidFill>
                  <a:effectLst>
                    <a:outerShdw blurRad="38100" dist="38100" dir="2700000" algn="tl">
                      <a:srgbClr val="DDDDDD"/>
                    </a:outerShdw>
                  </a:effectLst>
                </a:rPr>
                <a:t>B</a:t>
              </a:r>
            </a:p>
          </p:txBody>
        </p:sp>
        <p:sp>
          <p:nvSpPr>
            <p:cNvPr id="10" name="TextBox 9"/>
            <p:cNvSpPr txBox="1"/>
            <p:nvPr/>
          </p:nvSpPr>
          <p:spPr>
            <a:xfrm>
              <a:off x="30158" y="3314700"/>
              <a:ext cx="406352" cy="204788"/>
            </a:xfrm>
            <a:prstGeom prst="rect">
              <a:avLst/>
            </a:prstGeom>
            <a:solidFill>
              <a:srgbClr val="FFFFFF"/>
            </a:solidFill>
          </p:spPr>
          <p:txBody>
            <a:bodyPr lIns="0" tIns="0" rIns="0" bIns="0"/>
            <a:lstStyle>
              <a:lvl1pPr>
                <a:defRPr sz="2400" b="1">
                  <a:solidFill>
                    <a:srgbClr val="FFFFFF"/>
                  </a:solidFill>
                  <a:latin typeface="Arial" charset="0"/>
                  <a:ea typeface="ＭＳ Ｐゴシック" charset="0"/>
                  <a:cs typeface="ＭＳ Ｐゴシック" charset="0"/>
                </a:defRPr>
              </a:lvl1pPr>
              <a:lvl2pPr marL="37931725" indent="-37474525">
                <a:defRPr sz="2400" b="1">
                  <a:solidFill>
                    <a:srgbClr val="FFFFFF"/>
                  </a:solidFill>
                  <a:latin typeface="Arial" charset="0"/>
                  <a:ea typeface="ＭＳ Ｐゴシック" charset="0"/>
                </a:defRPr>
              </a:lvl2pPr>
              <a:lvl3pPr>
                <a:defRPr sz="2400" b="1">
                  <a:solidFill>
                    <a:srgbClr val="FFFFFF"/>
                  </a:solidFill>
                  <a:latin typeface="Arial" charset="0"/>
                  <a:ea typeface="ＭＳ Ｐゴシック" charset="0"/>
                </a:defRPr>
              </a:lvl3pPr>
              <a:lvl4pPr>
                <a:defRPr sz="2400" b="1">
                  <a:solidFill>
                    <a:srgbClr val="FFFFFF"/>
                  </a:solidFill>
                  <a:latin typeface="Arial" charset="0"/>
                  <a:ea typeface="ＭＳ Ｐゴシック" charset="0"/>
                </a:defRPr>
              </a:lvl4pPr>
              <a:lvl5pPr>
                <a:defRPr sz="2400" b="1">
                  <a:solidFill>
                    <a:srgbClr val="FFFFFF"/>
                  </a:solidFill>
                  <a:latin typeface="Arial" charset="0"/>
                  <a:ea typeface="ＭＳ Ｐゴシック" charset="0"/>
                </a:defRPr>
              </a:lvl5pPr>
              <a:lvl6pPr marL="457200" fontAlgn="base">
                <a:spcBef>
                  <a:spcPct val="0"/>
                </a:spcBef>
                <a:spcAft>
                  <a:spcPct val="0"/>
                </a:spcAft>
                <a:defRPr sz="2400" b="1">
                  <a:solidFill>
                    <a:srgbClr val="FFFFFF"/>
                  </a:solidFill>
                  <a:latin typeface="Arial" charset="0"/>
                  <a:ea typeface="ＭＳ Ｐゴシック" charset="0"/>
                </a:defRPr>
              </a:lvl6pPr>
              <a:lvl7pPr marL="914400" fontAlgn="base">
                <a:spcBef>
                  <a:spcPct val="0"/>
                </a:spcBef>
                <a:spcAft>
                  <a:spcPct val="0"/>
                </a:spcAft>
                <a:defRPr sz="2400" b="1">
                  <a:solidFill>
                    <a:srgbClr val="FFFFFF"/>
                  </a:solidFill>
                  <a:latin typeface="Arial" charset="0"/>
                  <a:ea typeface="ＭＳ Ｐゴシック" charset="0"/>
                </a:defRPr>
              </a:lvl7pPr>
              <a:lvl8pPr marL="1371600" fontAlgn="base">
                <a:spcBef>
                  <a:spcPct val="0"/>
                </a:spcBef>
                <a:spcAft>
                  <a:spcPct val="0"/>
                </a:spcAft>
                <a:defRPr sz="2400" b="1">
                  <a:solidFill>
                    <a:srgbClr val="FFFFFF"/>
                  </a:solidFill>
                  <a:latin typeface="Arial" charset="0"/>
                  <a:ea typeface="ＭＳ Ｐゴシック" charset="0"/>
                </a:defRPr>
              </a:lvl8pPr>
              <a:lvl9pPr marL="1828800" fontAlgn="base">
                <a:spcBef>
                  <a:spcPct val="0"/>
                </a:spcBef>
                <a:spcAft>
                  <a:spcPct val="0"/>
                </a:spcAft>
                <a:defRPr sz="2400" b="1">
                  <a:solidFill>
                    <a:srgbClr val="FFFFFF"/>
                  </a:solidFill>
                  <a:latin typeface="Arial" charset="0"/>
                  <a:ea typeface="ＭＳ Ｐゴシック" charset="0"/>
                </a:defRPr>
              </a:lvl9pPr>
            </a:lstStyle>
            <a:p>
              <a:pPr algn="ctr">
                <a:defRPr/>
              </a:pPr>
              <a:r>
                <a:rPr lang="en-US" sz="900" dirty="0">
                  <a:solidFill>
                    <a:srgbClr val="00000A"/>
                  </a:solidFill>
                  <a:effectLst>
                    <a:outerShdw blurRad="38100" dist="38100" dir="2700000" algn="tl">
                      <a:srgbClr val="DDDDDD"/>
                    </a:outerShdw>
                  </a:effectLst>
                </a:rPr>
                <a:t>C</a:t>
              </a:r>
            </a:p>
          </p:txBody>
        </p:sp>
        <p:sp>
          <p:nvSpPr>
            <p:cNvPr id="11" name="TextBox 10"/>
            <p:cNvSpPr txBox="1"/>
            <p:nvPr/>
          </p:nvSpPr>
          <p:spPr>
            <a:xfrm>
              <a:off x="2617480" y="3314700"/>
              <a:ext cx="406352" cy="204788"/>
            </a:xfrm>
            <a:prstGeom prst="rect">
              <a:avLst/>
            </a:prstGeom>
            <a:solidFill>
              <a:srgbClr val="FFFFFF"/>
            </a:solidFill>
          </p:spPr>
          <p:txBody>
            <a:bodyPr lIns="0" tIns="0" rIns="0" bIns="0"/>
            <a:lstStyle>
              <a:lvl1pPr>
                <a:defRPr sz="2400" b="1">
                  <a:solidFill>
                    <a:srgbClr val="FFFFFF"/>
                  </a:solidFill>
                  <a:latin typeface="Arial" charset="0"/>
                  <a:ea typeface="ＭＳ Ｐゴシック" charset="0"/>
                  <a:cs typeface="ＭＳ Ｐゴシック" charset="0"/>
                </a:defRPr>
              </a:lvl1pPr>
              <a:lvl2pPr marL="37931725" indent="-37474525">
                <a:defRPr sz="2400" b="1">
                  <a:solidFill>
                    <a:srgbClr val="FFFFFF"/>
                  </a:solidFill>
                  <a:latin typeface="Arial" charset="0"/>
                  <a:ea typeface="ＭＳ Ｐゴシック" charset="0"/>
                </a:defRPr>
              </a:lvl2pPr>
              <a:lvl3pPr>
                <a:defRPr sz="2400" b="1">
                  <a:solidFill>
                    <a:srgbClr val="FFFFFF"/>
                  </a:solidFill>
                  <a:latin typeface="Arial" charset="0"/>
                  <a:ea typeface="ＭＳ Ｐゴシック" charset="0"/>
                </a:defRPr>
              </a:lvl3pPr>
              <a:lvl4pPr>
                <a:defRPr sz="2400" b="1">
                  <a:solidFill>
                    <a:srgbClr val="FFFFFF"/>
                  </a:solidFill>
                  <a:latin typeface="Arial" charset="0"/>
                  <a:ea typeface="ＭＳ Ｐゴシック" charset="0"/>
                </a:defRPr>
              </a:lvl4pPr>
              <a:lvl5pPr>
                <a:defRPr sz="2400" b="1">
                  <a:solidFill>
                    <a:srgbClr val="FFFFFF"/>
                  </a:solidFill>
                  <a:latin typeface="Arial" charset="0"/>
                  <a:ea typeface="ＭＳ Ｐゴシック" charset="0"/>
                </a:defRPr>
              </a:lvl5pPr>
              <a:lvl6pPr marL="457200" fontAlgn="base">
                <a:spcBef>
                  <a:spcPct val="0"/>
                </a:spcBef>
                <a:spcAft>
                  <a:spcPct val="0"/>
                </a:spcAft>
                <a:defRPr sz="2400" b="1">
                  <a:solidFill>
                    <a:srgbClr val="FFFFFF"/>
                  </a:solidFill>
                  <a:latin typeface="Arial" charset="0"/>
                  <a:ea typeface="ＭＳ Ｐゴシック" charset="0"/>
                </a:defRPr>
              </a:lvl6pPr>
              <a:lvl7pPr marL="914400" fontAlgn="base">
                <a:spcBef>
                  <a:spcPct val="0"/>
                </a:spcBef>
                <a:spcAft>
                  <a:spcPct val="0"/>
                </a:spcAft>
                <a:defRPr sz="2400" b="1">
                  <a:solidFill>
                    <a:srgbClr val="FFFFFF"/>
                  </a:solidFill>
                  <a:latin typeface="Arial" charset="0"/>
                  <a:ea typeface="ＭＳ Ｐゴシック" charset="0"/>
                </a:defRPr>
              </a:lvl7pPr>
              <a:lvl8pPr marL="1371600" fontAlgn="base">
                <a:spcBef>
                  <a:spcPct val="0"/>
                </a:spcBef>
                <a:spcAft>
                  <a:spcPct val="0"/>
                </a:spcAft>
                <a:defRPr sz="2400" b="1">
                  <a:solidFill>
                    <a:srgbClr val="FFFFFF"/>
                  </a:solidFill>
                  <a:latin typeface="Arial" charset="0"/>
                  <a:ea typeface="ＭＳ Ｐゴシック" charset="0"/>
                </a:defRPr>
              </a:lvl8pPr>
              <a:lvl9pPr marL="1828800" fontAlgn="base">
                <a:spcBef>
                  <a:spcPct val="0"/>
                </a:spcBef>
                <a:spcAft>
                  <a:spcPct val="0"/>
                </a:spcAft>
                <a:defRPr sz="2400" b="1">
                  <a:solidFill>
                    <a:srgbClr val="FFFFFF"/>
                  </a:solidFill>
                  <a:latin typeface="Arial" charset="0"/>
                  <a:ea typeface="ＭＳ Ｐゴシック" charset="0"/>
                </a:defRPr>
              </a:lvl9pPr>
            </a:lstStyle>
            <a:p>
              <a:pPr algn="ctr">
                <a:defRPr/>
              </a:pPr>
              <a:r>
                <a:rPr lang="en-US" sz="900" dirty="0">
                  <a:solidFill>
                    <a:srgbClr val="00000A"/>
                  </a:solidFill>
                  <a:effectLst>
                    <a:outerShdw blurRad="38100" dist="38100" dir="2700000" algn="tl">
                      <a:srgbClr val="DDDDDD"/>
                    </a:outerShdw>
                  </a:effectLst>
                </a:rPr>
                <a:t>D</a:t>
              </a:r>
            </a:p>
          </p:txBody>
        </p:sp>
      </p:grpSp>
      <p:sp>
        <p:nvSpPr>
          <p:cNvPr id="89094" name="Footer Placeholder 4"/>
          <p:cNvSpPr txBox="1">
            <a:spLocks noGrp="1"/>
          </p:cNvSpPr>
          <p:nvPr/>
        </p:nvSpPr>
        <p:spPr bwMode="auto">
          <a:xfrm>
            <a:off x="1495801" y="4615175"/>
            <a:ext cx="68580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FFFFFF"/>
                </a:solidFill>
                <a:latin typeface="Arial" charset="0"/>
                <a:ea typeface="ＭＳ Ｐゴシック" charset="0"/>
                <a:cs typeface="ＭＳ Ｐゴシック" charset="0"/>
              </a:defRPr>
            </a:lvl1pPr>
            <a:lvl2pPr marL="742950" indent="-285750" eaLnBrk="0" hangingPunct="0">
              <a:defRPr sz="2400" b="1">
                <a:solidFill>
                  <a:srgbClr val="FFFFFF"/>
                </a:solidFill>
                <a:latin typeface="Arial" charset="0"/>
                <a:ea typeface="ＭＳ Ｐゴシック" charset="0"/>
              </a:defRPr>
            </a:lvl2pPr>
            <a:lvl3pPr marL="1143000" indent="-228600" eaLnBrk="0" hangingPunct="0">
              <a:defRPr sz="2400" b="1">
                <a:solidFill>
                  <a:srgbClr val="FFFFFF"/>
                </a:solidFill>
                <a:latin typeface="Arial" charset="0"/>
                <a:ea typeface="ＭＳ Ｐゴシック" charset="0"/>
              </a:defRPr>
            </a:lvl3pPr>
            <a:lvl4pPr marL="1600200" indent="-228600" eaLnBrk="0" hangingPunct="0">
              <a:defRPr sz="2400" b="1">
                <a:solidFill>
                  <a:srgbClr val="FFFFFF"/>
                </a:solidFill>
                <a:latin typeface="Arial" charset="0"/>
                <a:ea typeface="ＭＳ Ｐゴシック" charset="0"/>
              </a:defRPr>
            </a:lvl4pPr>
            <a:lvl5pPr marL="2057400" indent="-228600" eaLnBrk="0" hangingPunct="0">
              <a:defRPr sz="2400" b="1">
                <a:solidFill>
                  <a:srgbClr val="FFFFFF"/>
                </a:solidFill>
                <a:latin typeface="Arial" charset="0"/>
                <a:ea typeface="ＭＳ Ｐゴシック" charset="0"/>
              </a:defRPr>
            </a:lvl5pPr>
            <a:lvl6pPr marL="2514600" indent="-228600" eaLnBrk="0" fontAlgn="base" hangingPunct="0">
              <a:spcBef>
                <a:spcPct val="0"/>
              </a:spcBef>
              <a:spcAft>
                <a:spcPct val="0"/>
              </a:spcAft>
              <a:defRPr sz="2400" b="1">
                <a:solidFill>
                  <a:srgbClr val="FFFFFF"/>
                </a:solidFill>
                <a:latin typeface="Arial" charset="0"/>
                <a:ea typeface="ＭＳ Ｐゴシック" charset="0"/>
              </a:defRPr>
            </a:lvl6pPr>
            <a:lvl7pPr marL="2971800" indent="-228600" eaLnBrk="0" fontAlgn="base" hangingPunct="0">
              <a:spcBef>
                <a:spcPct val="0"/>
              </a:spcBef>
              <a:spcAft>
                <a:spcPct val="0"/>
              </a:spcAft>
              <a:defRPr sz="2400" b="1">
                <a:solidFill>
                  <a:srgbClr val="FFFFFF"/>
                </a:solidFill>
                <a:latin typeface="Arial" charset="0"/>
                <a:ea typeface="ＭＳ Ｐゴシック" charset="0"/>
              </a:defRPr>
            </a:lvl7pPr>
            <a:lvl8pPr marL="3429000" indent="-228600" eaLnBrk="0" fontAlgn="base" hangingPunct="0">
              <a:spcBef>
                <a:spcPct val="0"/>
              </a:spcBef>
              <a:spcAft>
                <a:spcPct val="0"/>
              </a:spcAft>
              <a:defRPr sz="2400" b="1">
                <a:solidFill>
                  <a:srgbClr val="FFFFFF"/>
                </a:solidFill>
                <a:latin typeface="Arial" charset="0"/>
                <a:ea typeface="ＭＳ Ｐゴシック" charset="0"/>
              </a:defRPr>
            </a:lvl8pPr>
            <a:lvl9pPr marL="3886200" indent="-228600" eaLnBrk="0" fontAlgn="base" hangingPunct="0">
              <a:spcBef>
                <a:spcPct val="0"/>
              </a:spcBef>
              <a:spcAft>
                <a:spcPct val="0"/>
              </a:spcAft>
              <a:defRPr sz="2400" b="1">
                <a:solidFill>
                  <a:srgbClr val="FFFFFF"/>
                </a:solidFill>
                <a:latin typeface="Arial" charset="0"/>
                <a:ea typeface="ＭＳ Ｐゴシック" charset="0"/>
              </a:defRPr>
            </a:lvl9pPr>
          </a:lstStyle>
          <a:p>
            <a:pPr algn="r" eaLnBrk="1" hangingPunct="1"/>
            <a:r>
              <a:rPr lang="en-US" sz="1200" b="0" dirty="0">
                <a:solidFill>
                  <a:schemeClr val="tx1"/>
                </a:solidFill>
              </a:rPr>
              <a:t>Golinko et al., Operative Debridement of Diabetic Foot Ulcers. J Am Coll Surg 2008; 207:e1-e6.</a:t>
            </a:r>
          </a:p>
        </p:txBody>
      </p:sp>
      <p:sp>
        <p:nvSpPr>
          <p:cNvPr id="5" name="Title 1">
            <a:extLst>
              <a:ext uri="{FF2B5EF4-FFF2-40B4-BE49-F238E27FC236}">
                <a16:creationId xmlns:a16="http://schemas.microsoft.com/office/drawing/2014/main" id="{C81D2154-8597-E00D-D4FE-1FD3AFA30236}"/>
              </a:ext>
            </a:extLst>
          </p:cNvPr>
          <p:cNvSpPr>
            <a:spLocks noGrp="1"/>
          </p:cNvSpPr>
          <p:nvPr>
            <p:ph type="title"/>
          </p:nvPr>
        </p:nvSpPr>
        <p:spPr>
          <a:xfrm>
            <a:off x="457200" y="206375"/>
            <a:ext cx="8229600" cy="857250"/>
          </a:xfrm>
        </p:spPr>
        <p:txBody>
          <a:bodyPr/>
          <a:lstStyle/>
          <a:p>
            <a:pPr algn="ctr" fontAlgn="base"/>
            <a:r>
              <a:rPr lang="en-US" sz="3200" dirty="0">
                <a:solidFill>
                  <a:schemeClr val="tx1"/>
                </a:solidFill>
              </a:rPr>
              <a:t>What is the role of pathology?</a:t>
            </a:r>
          </a:p>
        </p:txBody>
      </p:sp>
    </p:spTree>
    <p:extLst>
      <p:ext uri="{BB962C8B-B14F-4D97-AF65-F5344CB8AC3E}">
        <p14:creationId xmlns:p14="http://schemas.microsoft.com/office/powerpoint/2010/main" val="947289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209550"/>
            <a:ext cx="8507392" cy="672387"/>
          </a:xfrm>
        </p:spPr>
        <p:txBody>
          <a:bodyPr>
            <a:noAutofit/>
          </a:bodyPr>
          <a:lstStyle/>
          <a:p>
            <a:pPr algn="ctr"/>
            <a:r>
              <a:rPr lang="en-US" sz="3200" dirty="0">
                <a:solidFill>
                  <a:schemeClr val="tx1"/>
                </a:solidFill>
              </a:rPr>
              <a:t>What is the role of pathology?</a:t>
            </a:r>
          </a:p>
        </p:txBody>
      </p:sp>
      <p:sp>
        <p:nvSpPr>
          <p:cNvPr id="10" name="TextBox 9"/>
          <p:cNvSpPr txBox="1"/>
          <p:nvPr/>
        </p:nvSpPr>
        <p:spPr>
          <a:xfrm>
            <a:off x="762001" y="4476750"/>
            <a:ext cx="8382000" cy="577081"/>
          </a:xfrm>
          <a:prstGeom prst="rect">
            <a:avLst/>
          </a:prstGeom>
          <a:noFill/>
        </p:spPr>
        <p:txBody>
          <a:bodyPr wrap="square" rtlCol="0">
            <a:spAutoFit/>
          </a:bodyPr>
          <a:lstStyle/>
          <a:p>
            <a:pPr marL="403225" indent="-403225"/>
            <a:r>
              <a:rPr lang="en-US" sz="1050" b="0" i="0" dirty="0" err="1">
                <a:solidFill>
                  <a:srgbClr val="212121"/>
                </a:solidFill>
                <a:effectLst/>
              </a:rPr>
              <a:t>Turi</a:t>
            </a:r>
            <a:r>
              <a:rPr lang="en-US" sz="1050" b="0" i="0" dirty="0">
                <a:solidFill>
                  <a:srgbClr val="212121"/>
                </a:solidFill>
                <a:effectLst/>
              </a:rPr>
              <a:t>, G. K., Donovan, V., DiGregorio, J., </a:t>
            </a:r>
            <a:r>
              <a:rPr lang="en-US" sz="1050" b="0" i="0" dirty="0" err="1">
                <a:solidFill>
                  <a:srgbClr val="212121"/>
                </a:solidFill>
                <a:effectLst/>
              </a:rPr>
              <a:t>Criscitelli</a:t>
            </a:r>
            <a:r>
              <a:rPr lang="en-US" sz="1050" b="0" i="0" dirty="0">
                <a:solidFill>
                  <a:srgbClr val="212121"/>
                </a:solidFill>
                <a:effectLst/>
              </a:rPr>
              <a:t>, T. M., Kashan, B., Barrientos, S., </a:t>
            </a:r>
            <a:r>
              <a:rPr lang="en-US" sz="1050" b="0" i="0" dirty="0" err="1">
                <a:solidFill>
                  <a:srgbClr val="212121"/>
                </a:solidFill>
                <a:effectLst/>
              </a:rPr>
              <a:t>Balingcongan</a:t>
            </a:r>
            <a:r>
              <a:rPr lang="en-US" sz="1050" b="0" i="0" dirty="0">
                <a:solidFill>
                  <a:srgbClr val="212121"/>
                </a:solidFill>
                <a:effectLst/>
              </a:rPr>
              <a:t>, J. R., </a:t>
            </a:r>
            <a:r>
              <a:rPr lang="en-US" sz="1050" b="0" i="0" dirty="0" err="1">
                <a:solidFill>
                  <a:srgbClr val="212121"/>
                </a:solidFill>
                <a:effectLst/>
              </a:rPr>
              <a:t>Gorenstein</a:t>
            </a:r>
            <a:r>
              <a:rPr lang="en-US" sz="1050" b="0" i="0" dirty="0">
                <a:solidFill>
                  <a:srgbClr val="212121"/>
                </a:solidFill>
                <a:effectLst/>
              </a:rPr>
              <a:t>, S., &amp; </a:t>
            </a:r>
            <a:r>
              <a:rPr lang="en-US" sz="1050" b="0" i="0" dirty="0" err="1">
                <a:solidFill>
                  <a:srgbClr val="212121"/>
                </a:solidFill>
                <a:effectLst/>
              </a:rPr>
              <a:t>Brem</a:t>
            </a:r>
            <a:r>
              <a:rPr lang="en-US" sz="1050" b="0" i="0" dirty="0">
                <a:solidFill>
                  <a:srgbClr val="212121"/>
                </a:solidFill>
                <a:effectLst/>
              </a:rPr>
              <a:t>, H. (2016). Major Histopathologic Diagnoses of Chronic Wounds. </a:t>
            </a:r>
            <a:r>
              <a:rPr lang="en-US" sz="1050" b="0" i="1" dirty="0">
                <a:solidFill>
                  <a:srgbClr val="212121"/>
                </a:solidFill>
                <a:effectLst/>
              </a:rPr>
              <a:t>Advances in skin &amp; wound care</a:t>
            </a:r>
            <a:r>
              <a:rPr lang="en-US" sz="1050" b="0" i="0" dirty="0">
                <a:solidFill>
                  <a:srgbClr val="212121"/>
                </a:solidFill>
                <a:effectLst/>
              </a:rPr>
              <a:t>, </a:t>
            </a:r>
            <a:r>
              <a:rPr lang="en-US" sz="1050" b="0" i="1" dirty="0">
                <a:solidFill>
                  <a:srgbClr val="212121"/>
                </a:solidFill>
                <a:effectLst/>
              </a:rPr>
              <a:t>29</a:t>
            </a:r>
            <a:r>
              <a:rPr lang="en-US" sz="1050" b="0" i="0" dirty="0">
                <a:solidFill>
                  <a:srgbClr val="212121"/>
                </a:solidFill>
                <a:effectLst/>
              </a:rPr>
              <a:t>(8), 376–382. https://</a:t>
            </a:r>
            <a:r>
              <a:rPr lang="en-US" sz="1050" b="0" i="0" dirty="0" err="1">
                <a:solidFill>
                  <a:srgbClr val="212121"/>
                </a:solidFill>
                <a:effectLst/>
              </a:rPr>
              <a:t>doi.org</a:t>
            </a:r>
            <a:r>
              <a:rPr lang="en-US" sz="1050" b="0" i="0" dirty="0">
                <a:solidFill>
                  <a:srgbClr val="212121"/>
                </a:solidFill>
                <a:effectLst/>
              </a:rPr>
              <a:t>/10.1097/01.ASW.0000484665.45022.b3</a:t>
            </a:r>
            <a:endParaRPr lang="en-US" sz="1050" dirty="0"/>
          </a:p>
        </p:txBody>
      </p:sp>
      <p:sp>
        <p:nvSpPr>
          <p:cNvPr id="4" name="TextBox 3">
            <a:extLst>
              <a:ext uri="{FF2B5EF4-FFF2-40B4-BE49-F238E27FC236}">
                <a16:creationId xmlns:a16="http://schemas.microsoft.com/office/drawing/2014/main" id="{DE58F8A7-DE1A-589D-CF30-33501A869E48}"/>
              </a:ext>
            </a:extLst>
          </p:cNvPr>
          <p:cNvSpPr txBox="1"/>
          <p:nvPr/>
        </p:nvSpPr>
        <p:spPr>
          <a:xfrm>
            <a:off x="242101" y="881937"/>
            <a:ext cx="4696462" cy="3046988"/>
          </a:xfrm>
          <a:prstGeom prst="rect">
            <a:avLst/>
          </a:prstGeom>
          <a:noFill/>
        </p:spPr>
        <p:txBody>
          <a:bodyPr wrap="square" rtlCol="0">
            <a:spAutoFit/>
          </a:bodyPr>
          <a:lstStyle/>
          <a:p>
            <a:pPr marL="171450" indent="-171450" algn="l" fontAlgn="t">
              <a:buClr>
                <a:srgbClr val="C00000"/>
              </a:buClr>
              <a:buFont typeface="Arial" panose="020B0604020202020204" pitchFamily="34" charset="0"/>
              <a:buChar char="•"/>
            </a:pPr>
            <a:r>
              <a:rPr lang="en-US" sz="1600" dirty="0"/>
              <a:t>Knowledge of histopathologic alterations present in wound tissue is fundamental to successful debridement and healing. </a:t>
            </a:r>
            <a:br>
              <a:rPr lang="en-US" sz="1600" dirty="0"/>
            </a:br>
            <a:endParaRPr lang="en-US" sz="1600" dirty="0"/>
          </a:p>
          <a:p>
            <a:pPr marL="171450" indent="-171450" algn="l" fontAlgn="t">
              <a:buClr>
                <a:srgbClr val="C00000"/>
              </a:buClr>
              <a:buFont typeface="Arial" panose="020B0604020202020204" pitchFamily="34" charset="0"/>
              <a:buChar char="•"/>
            </a:pPr>
            <a:r>
              <a:rPr lang="en-US" sz="1600" dirty="0"/>
              <a:t>Pathologic evaluation can help distinguish healing from a nonhealing wound edge; however for chronic wounds refractory to standard debridement and treatment protocols, a detailed analysis of wound edge histopathology may be necessary to guide therapeutic interventions and debridement. </a:t>
            </a:r>
            <a:br>
              <a:rPr lang="en-US" sz="1600" dirty="0"/>
            </a:br>
            <a:endParaRPr lang="en-US" sz="1600" dirty="0"/>
          </a:p>
        </p:txBody>
      </p:sp>
      <p:pic>
        <p:nvPicPr>
          <p:cNvPr id="13" name="Picture 12">
            <a:extLst>
              <a:ext uri="{FF2B5EF4-FFF2-40B4-BE49-F238E27FC236}">
                <a16:creationId xmlns:a16="http://schemas.microsoft.com/office/drawing/2014/main" id="{988C38D5-265E-7ECC-2430-E146A562C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6341" y="1081261"/>
            <a:ext cx="2931851" cy="2523778"/>
          </a:xfrm>
          <a:prstGeom prst="rect">
            <a:avLst/>
          </a:prstGeom>
        </p:spPr>
      </p:pic>
    </p:spTree>
    <p:extLst>
      <p:ext uri="{BB962C8B-B14F-4D97-AF65-F5344CB8AC3E}">
        <p14:creationId xmlns:p14="http://schemas.microsoft.com/office/powerpoint/2010/main" val="1976605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209550"/>
            <a:ext cx="8507392" cy="672387"/>
          </a:xfrm>
        </p:spPr>
        <p:txBody>
          <a:bodyPr>
            <a:noAutofit/>
          </a:bodyPr>
          <a:lstStyle/>
          <a:p>
            <a:pPr algn="ctr"/>
            <a:r>
              <a:rPr lang="en-US" sz="3200" dirty="0">
                <a:solidFill>
                  <a:schemeClr val="tx1"/>
                </a:solidFill>
              </a:rPr>
              <a:t>What is the role of pathology?</a:t>
            </a:r>
          </a:p>
        </p:txBody>
      </p:sp>
      <p:sp>
        <p:nvSpPr>
          <p:cNvPr id="10" name="TextBox 9"/>
          <p:cNvSpPr txBox="1"/>
          <p:nvPr/>
        </p:nvSpPr>
        <p:spPr>
          <a:xfrm>
            <a:off x="762001" y="4476750"/>
            <a:ext cx="8382000" cy="577081"/>
          </a:xfrm>
          <a:prstGeom prst="rect">
            <a:avLst/>
          </a:prstGeom>
          <a:noFill/>
        </p:spPr>
        <p:txBody>
          <a:bodyPr wrap="square" rtlCol="0">
            <a:spAutoFit/>
          </a:bodyPr>
          <a:lstStyle/>
          <a:p>
            <a:pPr marL="403225" indent="-403225"/>
            <a:r>
              <a:rPr lang="en-US" sz="1050" b="0" i="0" dirty="0" err="1">
                <a:solidFill>
                  <a:srgbClr val="212121"/>
                </a:solidFill>
                <a:effectLst/>
              </a:rPr>
              <a:t>Turi</a:t>
            </a:r>
            <a:r>
              <a:rPr lang="en-US" sz="1050" b="0" i="0" dirty="0">
                <a:solidFill>
                  <a:srgbClr val="212121"/>
                </a:solidFill>
                <a:effectLst/>
              </a:rPr>
              <a:t>, G. K., Donovan, V., DiGregorio, J., </a:t>
            </a:r>
            <a:r>
              <a:rPr lang="en-US" sz="1050" b="0" i="0" dirty="0" err="1">
                <a:solidFill>
                  <a:srgbClr val="212121"/>
                </a:solidFill>
                <a:effectLst/>
              </a:rPr>
              <a:t>Criscitelli</a:t>
            </a:r>
            <a:r>
              <a:rPr lang="en-US" sz="1050" b="0" i="0" dirty="0">
                <a:solidFill>
                  <a:srgbClr val="212121"/>
                </a:solidFill>
                <a:effectLst/>
              </a:rPr>
              <a:t>, T. M., Kashan, B., Barrientos, S., </a:t>
            </a:r>
            <a:r>
              <a:rPr lang="en-US" sz="1050" b="0" i="0" dirty="0" err="1">
                <a:solidFill>
                  <a:srgbClr val="212121"/>
                </a:solidFill>
                <a:effectLst/>
              </a:rPr>
              <a:t>Balingcongan</a:t>
            </a:r>
            <a:r>
              <a:rPr lang="en-US" sz="1050" b="0" i="0" dirty="0">
                <a:solidFill>
                  <a:srgbClr val="212121"/>
                </a:solidFill>
                <a:effectLst/>
              </a:rPr>
              <a:t>, J. R., </a:t>
            </a:r>
            <a:r>
              <a:rPr lang="en-US" sz="1050" b="0" i="0" dirty="0" err="1">
                <a:solidFill>
                  <a:srgbClr val="212121"/>
                </a:solidFill>
                <a:effectLst/>
              </a:rPr>
              <a:t>Gorenstein</a:t>
            </a:r>
            <a:r>
              <a:rPr lang="en-US" sz="1050" b="0" i="0" dirty="0">
                <a:solidFill>
                  <a:srgbClr val="212121"/>
                </a:solidFill>
                <a:effectLst/>
              </a:rPr>
              <a:t>, S., &amp; </a:t>
            </a:r>
            <a:r>
              <a:rPr lang="en-US" sz="1050" b="0" i="0" dirty="0" err="1">
                <a:solidFill>
                  <a:srgbClr val="212121"/>
                </a:solidFill>
                <a:effectLst/>
              </a:rPr>
              <a:t>Brem</a:t>
            </a:r>
            <a:r>
              <a:rPr lang="en-US" sz="1050" b="0" i="0" dirty="0">
                <a:solidFill>
                  <a:srgbClr val="212121"/>
                </a:solidFill>
                <a:effectLst/>
              </a:rPr>
              <a:t>, H. (2016). Major Histopathologic Diagnoses of Chronic Wounds. </a:t>
            </a:r>
            <a:r>
              <a:rPr lang="en-US" sz="1050" b="0" i="1" dirty="0">
                <a:solidFill>
                  <a:srgbClr val="212121"/>
                </a:solidFill>
                <a:effectLst/>
              </a:rPr>
              <a:t>Advances in skin &amp; wound care</a:t>
            </a:r>
            <a:r>
              <a:rPr lang="en-US" sz="1050" b="0" i="0" dirty="0">
                <a:solidFill>
                  <a:srgbClr val="212121"/>
                </a:solidFill>
                <a:effectLst/>
              </a:rPr>
              <a:t>, </a:t>
            </a:r>
            <a:r>
              <a:rPr lang="en-US" sz="1050" b="0" i="1" dirty="0">
                <a:solidFill>
                  <a:srgbClr val="212121"/>
                </a:solidFill>
                <a:effectLst/>
              </a:rPr>
              <a:t>29</a:t>
            </a:r>
            <a:r>
              <a:rPr lang="en-US" sz="1050" b="0" i="0" dirty="0">
                <a:solidFill>
                  <a:srgbClr val="212121"/>
                </a:solidFill>
                <a:effectLst/>
              </a:rPr>
              <a:t>(8), 376–382. https://</a:t>
            </a:r>
            <a:r>
              <a:rPr lang="en-US" sz="1050" b="0" i="0" dirty="0" err="1">
                <a:solidFill>
                  <a:srgbClr val="212121"/>
                </a:solidFill>
                <a:effectLst/>
              </a:rPr>
              <a:t>doi.org</a:t>
            </a:r>
            <a:r>
              <a:rPr lang="en-US" sz="1050" b="0" i="0" dirty="0">
                <a:solidFill>
                  <a:srgbClr val="212121"/>
                </a:solidFill>
                <a:effectLst/>
              </a:rPr>
              <a:t>/10.1097/01.ASW.0000484665.45022.b3</a:t>
            </a:r>
            <a:endParaRPr lang="en-US" sz="1050" dirty="0"/>
          </a:p>
        </p:txBody>
      </p:sp>
      <p:sp>
        <p:nvSpPr>
          <p:cNvPr id="4" name="TextBox 3">
            <a:extLst>
              <a:ext uri="{FF2B5EF4-FFF2-40B4-BE49-F238E27FC236}">
                <a16:creationId xmlns:a16="http://schemas.microsoft.com/office/drawing/2014/main" id="{DE58F8A7-DE1A-589D-CF30-33501A869E48}"/>
              </a:ext>
            </a:extLst>
          </p:cNvPr>
          <p:cNvSpPr txBox="1"/>
          <p:nvPr/>
        </p:nvSpPr>
        <p:spPr>
          <a:xfrm>
            <a:off x="242101" y="881937"/>
            <a:ext cx="4696462" cy="2800767"/>
          </a:xfrm>
          <a:prstGeom prst="rect">
            <a:avLst/>
          </a:prstGeom>
          <a:noFill/>
        </p:spPr>
        <p:txBody>
          <a:bodyPr wrap="square" rtlCol="0">
            <a:spAutoFit/>
          </a:bodyPr>
          <a:lstStyle/>
          <a:p>
            <a:pPr marL="171450" indent="-171450" algn="l" fontAlgn="t">
              <a:buClr>
                <a:srgbClr val="C00000"/>
              </a:buClr>
              <a:buFont typeface="Arial" panose="020B0604020202020204" pitchFamily="34" charset="0"/>
              <a:buChar char="•"/>
            </a:pPr>
            <a:r>
              <a:rPr lang="en-US" sz="1600" dirty="0"/>
              <a:t>Although clinical signs and symptoms may heighten clinical suspicion of osteomyelitis, tissue culture, specificity, and histologic findings in bone tissue are crucial to treatment. </a:t>
            </a:r>
            <a:br>
              <a:rPr lang="en-US" sz="1600" dirty="0"/>
            </a:br>
            <a:endParaRPr lang="en-US" sz="1600" dirty="0"/>
          </a:p>
          <a:p>
            <a:pPr marL="171450" indent="-171450" algn="l" fontAlgn="t">
              <a:buClr>
                <a:srgbClr val="C00000"/>
              </a:buClr>
              <a:buFont typeface="Arial" panose="020B0604020202020204" pitchFamily="34" charset="0"/>
              <a:buChar char="•"/>
            </a:pPr>
            <a:r>
              <a:rPr lang="en-US" sz="1600" dirty="0"/>
              <a:t>A thorough history and physical examination, multimodality specialty involvement, and treatments, along with accurate diagnosis through histopathologic analysis of wound biopsies from routine </a:t>
            </a:r>
            <a:r>
              <a:rPr lang="en-US" sz="1600" dirty="0" err="1"/>
              <a:t>debridements</a:t>
            </a:r>
            <a:r>
              <a:rPr lang="en-US" sz="1600" dirty="0"/>
              <a:t>, can help tailor treatment regimens.</a:t>
            </a:r>
          </a:p>
        </p:txBody>
      </p:sp>
      <p:pic>
        <p:nvPicPr>
          <p:cNvPr id="15" name="Picture 14">
            <a:extLst>
              <a:ext uri="{FF2B5EF4-FFF2-40B4-BE49-F238E27FC236}">
                <a16:creationId xmlns:a16="http://schemas.microsoft.com/office/drawing/2014/main" id="{0476BA77-D7F3-E521-8A15-C68C722A4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033" y="971550"/>
            <a:ext cx="3214933" cy="2736850"/>
          </a:xfrm>
          <a:prstGeom prst="rect">
            <a:avLst/>
          </a:prstGeom>
        </p:spPr>
      </p:pic>
    </p:spTree>
    <p:extLst>
      <p:ext uri="{BB962C8B-B14F-4D97-AF65-F5344CB8AC3E}">
        <p14:creationId xmlns:p14="http://schemas.microsoft.com/office/powerpoint/2010/main" val="864920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3_Pixel">
  <a:themeElements>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fontScheme name="3_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0_Pixel">
  <a:themeElements>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fontScheme name="3_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1_Pixel">
  <a:themeElements>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fontScheme name="3_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8646</TotalTime>
  <Words>3937</Words>
  <Application>Microsoft Macintosh PowerPoint</Application>
  <PresentationFormat>On-screen Show (16:9)</PresentationFormat>
  <Paragraphs>186</Paragraphs>
  <Slides>34</Slides>
  <Notes>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Arial</vt:lpstr>
      <vt:lpstr>Calibri</vt:lpstr>
      <vt:lpstr>Corbel</vt:lpstr>
      <vt:lpstr>Roboto</vt:lpstr>
      <vt:lpstr>Symbol</vt:lpstr>
      <vt:lpstr>system-ui</vt:lpstr>
      <vt:lpstr>Times New Roman</vt:lpstr>
      <vt:lpstr>3_Pixel</vt:lpstr>
      <vt:lpstr>50_Pixel</vt:lpstr>
      <vt:lpstr>51_Pixel</vt:lpstr>
      <vt:lpstr>Wounds in the Operating Room  Wednesday, September 18, 2024</vt:lpstr>
      <vt:lpstr>Agenda </vt:lpstr>
      <vt:lpstr>What instruments are used?</vt:lpstr>
      <vt:lpstr>Techniques of debridement</vt:lpstr>
      <vt:lpstr>Techniques of debridement</vt:lpstr>
      <vt:lpstr>What is the role of pathology?</vt:lpstr>
      <vt:lpstr>What is the role of pathology?</vt:lpstr>
      <vt:lpstr>What is the role of pathology?</vt:lpstr>
      <vt:lpstr>What is the role of pathology?</vt:lpstr>
      <vt:lpstr>Regenerative Medicine: Acell  </vt:lpstr>
      <vt:lpstr>Regenerative Medicine: Acell  </vt:lpstr>
      <vt:lpstr>Regenerative Medicine: Acell  </vt:lpstr>
      <vt:lpstr>Regenerative Medicine: Leukine  </vt:lpstr>
      <vt:lpstr>Regenerative Medicine: Leukine  </vt:lpstr>
      <vt:lpstr>Regenerative Medicine: Leukine  </vt:lpstr>
      <vt:lpstr>Regenerative Medicine: Leukine  </vt:lpstr>
      <vt:lpstr>Regenerative Medicine: Leukine  </vt:lpstr>
      <vt:lpstr>Regenerative Medicine: Leukine  </vt:lpstr>
      <vt:lpstr>PowerPoint Presentation</vt:lpstr>
      <vt:lpstr>Regenerative Medicine: Leukine  </vt:lpstr>
      <vt:lpstr>Regenerative Medicine: Leukine  </vt:lpstr>
      <vt:lpstr>Regenerative Medicine: Leukine  </vt:lpstr>
      <vt:lpstr>Regenerative Medicine: Leukine  </vt:lpstr>
      <vt:lpstr>Regenerative Medicine: Leukine  </vt:lpstr>
      <vt:lpstr>Regenerative Medicine: Apligraf  </vt:lpstr>
      <vt:lpstr>Regenerative Medicine: Apligraf  </vt:lpstr>
      <vt:lpstr>Regenerative Medicine: Integra  </vt:lpstr>
      <vt:lpstr>Hidradenitis Suppurativa</vt:lpstr>
      <vt:lpstr>Hidradenitis Suppurativa</vt:lpstr>
      <vt:lpstr>PowerPoint Presentation</vt:lpstr>
      <vt:lpstr>Venous Ulcer</vt:lpstr>
      <vt:lpstr>Pressure Ulcer</vt:lpstr>
      <vt:lpstr>Necrotizing Fasciitis</vt:lpstr>
      <vt:lpstr>Necrotizing Fasciitis</vt:lpstr>
    </vt:vector>
  </TitlesOfParts>
  <Company>Barnabas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Richter, Peter</dc:creator>
  <cp:lastModifiedBy>Microsoft Office User</cp:lastModifiedBy>
  <cp:revision>196</cp:revision>
  <cp:lastPrinted>2019-02-07T20:03:39Z</cp:lastPrinted>
  <dcterms:created xsi:type="dcterms:W3CDTF">2019-02-07T18:05:32Z</dcterms:created>
  <dcterms:modified xsi:type="dcterms:W3CDTF">2024-07-16T19:17:56Z</dcterms:modified>
</cp:coreProperties>
</file>