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9" r:id="rId2"/>
    <p:sldMasterId id="2147483714" r:id="rId3"/>
  </p:sldMasterIdLst>
  <p:notesMasterIdLst>
    <p:notesMasterId r:id="rId19"/>
  </p:notesMasterIdLst>
  <p:handoutMasterIdLst>
    <p:handoutMasterId r:id="rId20"/>
  </p:handoutMasterIdLst>
  <p:sldIdLst>
    <p:sldId id="1639" r:id="rId4"/>
    <p:sldId id="280" r:id="rId5"/>
    <p:sldId id="282" r:id="rId6"/>
    <p:sldId id="294" r:id="rId7"/>
    <p:sldId id="284" r:id="rId8"/>
    <p:sldId id="315" r:id="rId9"/>
    <p:sldId id="288" r:id="rId10"/>
    <p:sldId id="336" r:id="rId11"/>
    <p:sldId id="335" r:id="rId12"/>
    <p:sldId id="337" r:id="rId13"/>
    <p:sldId id="334" r:id="rId14"/>
    <p:sldId id="330" r:id="rId15"/>
    <p:sldId id="331" r:id="rId16"/>
    <p:sldId id="332" r:id="rId17"/>
    <p:sldId id="333" r:id="rId18"/>
  </p:sldIdLst>
  <p:sldSz cx="9144000" cy="5143500" type="screen16x9"/>
  <p:notesSz cx="7315200" cy="9601200"/>
  <p:defaultTextStyle>
    <a:defPPr>
      <a:defRPr lang="en-US"/>
    </a:defPPr>
    <a:lvl1pPr marL="0" algn="l" defTabSz="914150" rtl="0" eaLnBrk="1" latinLnBrk="0" hangingPunct="1">
      <a:defRPr sz="1800" kern="1200">
        <a:solidFill>
          <a:schemeClr val="tx1"/>
        </a:solidFill>
        <a:latin typeface="+mn-lt"/>
        <a:ea typeface="+mn-ea"/>
        <a:cs typeface="+mn-cs"/>
      </a:defRPr>
    </a:lvl1pPr>
    <a:lvl2pPr marL="457074" algn="l" defTabSz="914150" rtl="0" eaLnBrk="1" latinLnBrk="0" hangingPunct="1">
      <a:defRPr sz="1800" kern="1200">
        <a:solidFill>
          <a:schemeClr val="tx1"/>
        </a:solidFill>
        <a:latin typeface="+mn-lt"/>
        <a:ea typeface="+mn-ea"/>
        <a:cs typeface="+mn-cs"/>
      </a:defRPr>
    </a:lvl2pPr>
    <a:lvl3pPr marL="914150" algn="l" defTabSz="914150" rtl="0" eaLnBrk="1" latinLnBrk="0" hangingPunct="1">
      <a:defRPr sz="1800" kern="1200">
        <a:solidFill>
          <a:schemeClr val="tx1"/>
        </a:solidFill>
        <a:latin typeface="+mn-lt"/>
        <a:ea typeface="+mn-ea"/>
        <a:cs typeface="+mn-cs"/>
      </a:defRPr>
    </a:lvl3pPr>
    <a:lvl4pPr marL="1371225" algn="l" defTabSz="914150" rtl="0" eaLnBrk="1" latinLnBrk="0" hangingPunct="1">
      <a:defRPr sz="1800" kern="1200">
        <a:solidFill>
          <a:schemeClr val="tx1"/>
        </a:solidFill>
        <a:latin typeface="+mn-lt"/>
        <a:ea typeface="+mn-ea"/>
        <a:cs typeface="+mn-cs"/>
      </a:defRPr>
    </a:lvl4pPr>
    <a:lvl5pPr marL="1828301" algn="l" defTabSz="914150" rtl="0" eaLnBrk="1" latinLnBrk="0" hangingPunct="1">
      <a:defRPr sz="1800" kern="1200">
        <a:solidFill>
          <a:schemeClr val="tx1"/>
        </a:solidFill>
        <a:latin typeface="+mn-lt"/>
        <a:ea typeface="+mn-ea"/>
        <a:cs typeface="+mn-cs"/>
      </a:defRPr>
    </a:lvl5pPr>
    <a:lvl6pPr marL="2285376" algn="l" defTabSz="914150" rtl="0" eaLnBrk="1" latinLnBrk="0" hangingPunct="1">
      <a:defRPr sz="1800" kern="1200">
        <a:solidFill>
          <a:schemeClr val="tx1"/>
        </a:solidFill>
        <a:latin typeface="+mn-lt"/>
        <a:ea typeface="+mn-ea"/>
        <a:cs typeface="+mn-cs"/>
      </a:defRPr>
    </a:lvl6pPr>
    <a:lvl7pPr marL="2742450" algn="l" defTabSz="914150" rtl="0" eaLnBrk="1" latinLnBrk="0" hangingPunct="1">
      <a:defRPr sz="1800" kern="1200">
        <a:solidFill>
          <a:schemeClr val="tx1"/>
        </a:solidFill>
        <a:latin typeface="+mn-lt"/>
        <a:ea typeface="+mn-ea"/>
        <a:cs typeface="+mn-cs"/>
      </a:defRPr>
    </a:lvl7pPr>
    <a:lvl8pPr marL="3199525" algn="l" defTabSz="914150" rtl="0" eaLnBrk="1" latinLnBrk="0" hangingPunct="1">
      <a:defRPr sz="1800" kern="1200">
        <a:solidFill>
          <a:schemeClr val="tx1"/>
        </a:solidFill>
        <a:latin typeface="+mn-lt"/>
        <a:ea typeface="+mn-ea"/>
        <a:cs typeface="+mn-cs"/>
      </a:defRPr>
    </a:lvl8pPr>
    <a:lvl9pPr marL="3656601" algn="l" defTabSz="91415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791"/>
    <p:restoredTop sz="91353"/>
  </p:normalViewPr>
  <p:slideViewPr>
    <p:cSldViewPr showGuides="1">
      <p:cViewPr varScale="1">
        <p:scale>
          <a:sx n="130" d="100"/>
          <a:sy n="130" d="100"/>
        </p:scale>
        <p:origin x="208" y="24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7BA564F-3F92-468F-87B8-1E2CBAD9F8E4}" type="datetimeFigureOut">
              <a:rPr lang="en-US" smtClean="0"/>
              <a:t>7/16/24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7629611-69B6-47DB-B4E1-E3D2F623A101}" type="slidenum">
              <a:rPr lang="en-US" smtClean="0"/>
              <a:t>‹#›</a:t>
            </a:fld>
            <a:endParaRPr lang="en-US"/>
          </a:p>
        </p:txBody>
      </p:sp>
    </p:spTree>
    <p:extLst>
      <p:ext uri="{BB962C8B-B14F-4D97-AF65-F5344CB8AC3E}">
        <p14:creationId xmlns:p14="http://schemas.microsoft.com/office/powerpoint/2010/main" val="3100240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11BB808-1081-4AB9-AAD3-EFE69D2CF4A6}" type="datetimeFigureOut">
              <a:rPr lang="en-US" smtClean="0"/>
              <a:t>7/16/24</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2530C72-CE6C-4476-B049-4347899B90EA}" type="slidenum">
              <a:rPr lang="en-US" smtClean="0"/>
              <a:t>‹#›</a:t>
            </a:fld>
            <a:endParaRPr lang="en-US"/>
          </a:p>
        </p:txBody>
      </p:sp>
    </p:spTree>
    <p:extLst>
      <p:ext uri="{BB962C8B-B14F-4D97-AF65-F5344CB8AC3E}">
        <p14:creationId xmlns:p14="http://schemas.microsoft.com/office/powerpoint/2010/main" val="2379160378"/>
      </p:ext>
    </p:extLst>
  </p:cSld>
  <p:clrMap bg1="lt1" tx1="dk1" bg2="lt2" tx2="dk2" accent1="accent1" accent2="accent2" accent3="accent3" accent4="accent4" accent5="accent5" accent6="accent6" hlink="hlink" folHlink="folHlink"/>
  <p:notesStyle>
    <a:lvl1pPr marL="0" algn="l" defTabSz="914150" rtl="0" eaLnBrk="1" latinLnBrk="0" hangingPunct="1">
      <a:defRPr sz="1200" kern="1200">
        <a:solidFill>
          <a:schemeClr val="tx1"/>
        </a:solidFill>
        <a:latin typeface="+mn-lt"/>
        <a:ea typeface="+mn-ea"/>
        <a:cs typeface="+mn-cs"/>
      </a:defRPr>
    </a:lvl1pPr>
    <a:lvl2pPr marL="457074" algn="l" defTabSz="914150" rtl="0" eaLnBrk="1" latinLnBrk="0" hangingPunct="1">
      <a:defRPr sz="1200" kern="1200">
        <a:solidFill>
          <a:schemeClr val="tx1"/>
        </a:solidFill>
        <a:latin typeface="+mn-lt"/>
        <a:ea typeface="+mn-ea"/>
        <a:cs typeface="+mn-cs"/>
      </a:defRPr>
    </a:lvl2pPr>
    <a:lvl3pPr marL="914150" algn="l" defTabSz="914150" rtl="0" eaLnBrk="1" latinLnBrk="0" hangingPunct="1">
      <a:defRPr sz="1200" kern="1200">
        <a:solidFill>
          <a:schemeClr val="tx1"/>
        </a:solidFill>
        <a:latin typeface="+mn-lt"/>
        <a:ea typeface="+mn-ea"/>
        <a:cs typeface="+mn-cs"/>
      </a:defRPr>
    </a:lvl3pPr>
    <a:lvl4pPr marL="1371225" algn="l" defTabSz="914150" rtl="0" eaLnBrk="1" latinLnBrk="0" hangingPunct="1">
      <a:defRPr sz="1200" kern="1200">
        <a:solidFill>
          <a:schemeClr val="tx1"/>
        </a:solidFill>
        <a:latin typeface="+mn-lt"/>
        <a:ea typeface="+mn-ea"/>
        <a:cs typeface="+mn-cs"/>
      </a:defRPr>
    </a:lvl4pPr>
    <a:lvl5pPr marL="1828301" algn="l" defTabSz="914150" rtl="0" eaLnBrk="1" latinLnBrk="0" hangingPunct="1">
      <a:defRPr sz="1200" kern="1200">
        <a:solidFill>
          <a:schemeClr val="tx1"/>
        </a:solidFill>
        <a:latin typeface="+mn-lt"/>
        <a:ea typeface="+mn-ea"/>
        <a:cs typeface="+mn-cs"/>
      </a:defRPr>
    </a:lvl5pPr>
    <a:lvl6pPr marL="2285376" algn="l" defTabSz="914150" rtl="0" eaLnBrk="1" latinLnBrk="0" hangingPunct="1">
      <a:defRPr sz="1200" kern="1200">
        <a:solidFill>
          <a:schemeClr val="tx1"/>
        </a:solidFill>
        <a:latin typeface="+mn-lt"/>
        <a:ea typeface="+mn-ea"/>
        <a:cs typeface="+mn-cs"/>
      </a:defRPr>
    </a:lvl6pPr>
    <a:lvl7pPr marL="2742450" algn="l" defTabSz="914150" rtl="0" eaLnBrk="1" latinLnBrk="0" hangingPunct="1">
      <a:defRPr sz="1200" kern="1200">
        <a:solidFill>
          <a:schemeClr val="tx1"/>
        </a:solidFill>
        <a:latin typeface="+mn-lt"/>
        <a:ea typeface="+mn-ea"/>
        <a:cs typeface="+mn-cs"/>
      </a:defRPr>
    </a:lvl7pPr>
    <a:lvl8pPr marL="3199525" algn="l" defTabSz="914150" rtl="0" eaLnBrk="1" latinLnBrk="0" hangingPunct="1">
      <a:defRPr sz="1200" kern="1200">
        <a:solidFill>
          <a:schemeClr val="tx1"/>
        </a:solidFill>
        <a:latin typeface="+mn-lt"/>
        <a:ea typeface="+mn-ea"/>
        <a:cs typeface="+mn-cs"/>
      </a:defRPr>
    </a:lvl8pPr>
    <a:lvl9pPr marL="3656601" algn="l" defTabSz="9141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902967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70" y="204134"/>
            <a:ext cx="3008906" cy="872075"/>
          </a:xfrm>
        </p:spPr>
        <p:txBody>
          <a:bodyPr anchor="b"/>
          <a:lstStyle>
            <a:lvl1pPr algn="l">
              <a:defRPr sz="2300" b="1"/>
            </a:lvl1pPr>
          </a:lstStyle>
          <a:p>
            <a:r>
              <a:rPr lang="en-US"/>
              <a:t>Click to edit Master title style</a:t>
            </a:r>
          </a:p>
        </p:txBody>
      </p:sp>
      <p:sp>
        <p:nvSpPr>
          <p:cNvPr id="3" name="Content Placeholder 2"/>
          <p:cNvSpPr>
            <a:spLocks noGrp="1"/>
          </p:cNvSpPr>
          <p:nvPr>
            <p:ph idx="1"/>
          </p:nvPr>
        </p:nvSpPr>
        <p:spPr>
          <a:xfrm>
            <a:off x="3574549" y="204080"/>
            <a:ext cx="5112868" cy="4390027"/>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670" y="1076367"/>
            <a:ext cx="3008906" cy="3517953"/>
          </a:xfrm>
        </p:spPr>
        <p:txBody>
          <a:bodyPr/>
          <a:lstStyle>
            <a:lvl1pPr marL="0" indent="0">
              <a:buNone/>
              <a:defRPr sz="1500"/>
            </a:lvl1pPr>
            <a:lvl2pPr marL="426304" indent="0">
              <a:buNone/>
              <a:defRPr sz="1300"/>
            </a:lvl2pPr>
            <a:lvl3pPr marL="852527" indent="0">
              <a:buNone/>
              <a:defRPr sz="1100"/>
            </a:lvl3pPr>
            <a:lvl4pPr marL="1278871" indent="0">
              <a:buNone/>
              <a:defRPr sz="1000"/>
            </a:lvl4pPr>
            <a:lvl5pPr marL="1705029" indent="0">
              <a:buNone/>
              <a:defRPr sz="1000"/>
            </a:lvl5pPr>
            <a:lvl6pPr marL="2131381" indent="0">
              <a:buNone/>
              <a:defRPr sz="1000"/>
            </a:lvl6pPr>
            <a:lvl7pPr marL="2557610" indent="0">
              <a:buNone/>
              <a:defRPr sz="1000"/>
            </a:lvl7pPr>
            <a:lvl8pPr marL="2983858" indent="0">
              <a:buNone/>
              <a:defRPr sz="1000"/>
            </a:lvl8pPr>
            <a:lvl9pPr marL="3410134"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48563ABD-04F0-4FE7-96A4-146F7EB7B351}"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A146AE6-16BB-48D8-8501-1645FF04FADD}"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40432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24" y="3603003"/>
            <a:ext cx="5485700" cy="425572"/>
          </a:xfrm>
        </p:spPr>
        <p:txBody>
          <a:bodyPr anchor="b"/>
          <a:lstStyle>
            <a:lvl1pPr algn="l">
              <a:defRPr sz="2300" b="1"/>
            </a:lvl1pPr>
          </a:lstStyle>
          <a:p>
            <a:r>
              <a:rPr lang="en-US"/>
              <a:t>Click to edit Master title style</a:t>
            </a:r>
          </a:p>
        </p:txBody>
      </p:sp>
      <p:sp>
        <p:nvSpPr>
          <p:cNvPr id="3" name="Picture Placeholder 2"/>
          <p:cNvSpPr>
            <a:spLocks noGrp="1"/>
          </p:cNvSpPr>
          <p:nvPr>
            <p:ph type="pic" idx="1"/>
          </p:nvPr>
        </p:nvSpPr>
        <p:spPr>
          <a:xfrm>
            <a:off x="1792624" y="461233"/>
            <a:ext cx="5485700" cy="3087146"/>
          </a:xfrm>
        </p:spPr>
        <p:txBody>
          <a:bodyPr/>
          <a:lstStyle>
            <a:lvl1pPr marL="0" indent="0">
              <a:buNone/>
              <a:defRPr sz="3600"/>
            </a:lvl1pPr>
            <a:lvl2pPr marL="426304" indent="0">
              <a:buNone/>
              <a:defRPr sz="3100"/>
            </a:lvl2pPr>
            <a:lvl3pPr marL="852527" indent="0">
              <a:buNone/>
              <a:defRPr sz="2600"/>
            </a:lvl3pPr>
            <a:lvl4pPr marL="1278871" indent="0">
              <a:buNone/>
              <a:defRPr sz="2300"/>
            </a:lvl4pPr>
            <a:lvl5pPr marL="1705029" indent="0">
              <a:buNone/>
              <a:defRPr sz="2300"/>
            </a:lvl5pPr>
            <a:lvl6pPr marL="2131381" indent="0">
              <a:buNone/>
              <a:defRPr sz="2300"/>
            </a:lvl6pPr>
            <a:lvl7pPr marL="2557610" indent="0">
              <a:buNone/>
              <a:defRPr sz="2300"/>
            </a:lvl7pPr>
            <a:lvl8pPr marL="2983858" indent="0">
              <a:buNone/>
              <a:defRPr sz="2300"/>
            </a:lvl8pPr>
            <a:lvl9pPr marL="3410134" indent="0">
              <a:buNone/>
              <a:defRPr sz="2300"/>
            </a:lvl9pPr>
          </a:lstStyle>
          <a:p>
            <a:pPr lvl="0"/>
            <a:endParaRPr lang="en-US" noProof="0" dirty="0"/>
          </a:p>
        </p:txBody>
      </p:sp>
      <p:sp>
        <p:nvSpPr>
          <p:cNvPr id="4" name="Text Placeholder 3"/>
          <p:cNvSpPr>
            <a:spLocks noGrp="1"/>
          </p:cNvSpPr>
          <p:nvPr>
            <p:ph type="body" sz="half" idx="2"/>
          </p:nvPr>
        </p:nvSpPr>
        <p:spPr>
          <a:xfrm>
            <a:off x="1792624" y="4025501"/>
            <a:ext cx="5485700" cy="603477"/>
          </a:xfrm>
        </p:spPr>
        <p:txBody>
          <a:bodyPr/>
          <a:lstStyle>
            <a:lvl1pPr marL="0" indent="0">
              <a:buNone/>
              <a:defRPr sz="1500"/>
            </a:lvl1pPr>
            <a:lvl2pPr marL="426304" indent="0">
              <a:buNone/>
              <a:defRPr sz="1300"/>
            </a:lvl2pPr>
            <a:lvl3pPr marL="852527" indent="0">
              <a:buNone/>
              <a:defRPr sz="1100"/>
            </a:lvl3pPr>
            <a:lvl4pPr marL="1278871" indent="0">
              <a:buNone/>
              <a:defRPr sz="1000"/>
            </a:lvl4pPr>
            <a:lvl5pPr marL="1705029" indent="0">
              <a:buNone/>
              <a:defRPr sz="1000"/>
            </a:lvl5pPr>
            <a:lvl6pPr marL="2131381" indent="0">
              <a:buNone/>
              <a:defRPr sz="1000"/>
            </a:lvl6pPr>
            <a:lvl7pPr marL="2557610" indent="0">
              <a:buNone/>
              <a:defRPr sz="1000"/>
            </a:lvl7pPr>
            <a:lvl8pPr marL="2983858" indent="0">
              <a:buNone/>
              <a:defRPr sz="1000"/>
            </a:lvl8pPr>
            <a:lvl9pPr marL="3410134"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9B3468E3-E277-49FB-A2F8-D7AC646768CE}"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FC3AA0C7-FE93-48A1-A1DA-B127C7C0281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883106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697721F0-1DE1-44E3-B10F-541EC13E06CA}"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874978C3-5AB2-4AC5-AED2-F86AC1B64EB2}"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441823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374" y="11"/>
            <a:ext cx="2286000" cy="459409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 y="11"/>
            <a:ext cx="6689962" cy="45940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D287F8AD-13DE-4CCD-8954-BA31371D7A42}"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E3093DB2-EA91-4C47-B49F-0073EB1C909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799234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Text Placeholder 2"/>
          <p:cNvSpPr>
            <a:spLocks noGrp="1"/>
          </p:cNvSpPr>
          <p:nvPr>
            <p:ph type="body"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050" y="1199976"/>
            <a:ext cx="4031134" cy="3394116"/>
          </a:xfrm>
        </p:spPr>
        <p:txBody>
          <a:bodyPr/>
          <a:lstStyle/>
          <a:p>
            <a:pPr lvl="0"/>
            <a:endParaRPr lang="en-US" noProof="0" dirty="0"/>
          </a:p>
        </p:txBody>
      </p:sp>
      <p:sp>
        <p:nvSpPr>
          <p:cNvPr id="5" name="Date Placeholder 3"/>
          <p:cNvSpPr>
            <a:spLocks noGrp="1"/>
          </p:cNvSpPr>
          <p:nvPr>
            <p:ph type="dt" sz="half" idx="10"/>
          </p:nvPr>
        </p:nvSpPr>
        <p:spPr>
          <a:ln/>
        </p:spPr>
        <p:txBody>
          <a:bodyPr/>
          <a:lstStyle>
            <a:lvl1pPr>
              <a:defRPr/>
            </a:lvl1pPr>
          </a:lstStyle>
          <a:p>
            <a:pPr>
              <a:defRPr/>
            </a:pPr>
            <a:fld id="{DE392C0E-64E8-4A10-AD39-1C290E608541}"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1EE44BCB-B6F0-40CE-9A84-BBE3C5FA89E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18317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Text Placeholder 2"/>
          <p:cNvSpPr>
            <a:spLocks noGrp="1"/>
          </p:cNvSpPr>
          <p:nvPr>
            <p:ph type="body"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6050" y="1199976"/>
            <a:ext cx="4031134" cy="3394116"/>
          </a:xfrm>
        </p:spPr>
        <p:txBody>
          <a:bodyPr/>
          <a:lstStyle/>
          <a:p>
            <a:pPr lvl="0"/>
            <a:endParaRPr lang="en-US" noProof="0" dirty="0"/>
          </a:p>
        </p:txBody>
      </p:sp>
      <p:sp>
        <p:nvSpPr>
          <p:cNvPr id="5" name="Date Placeholder 3"/>
          <p:cNvSpPr>
            <a:spLocks noGrp="1"/>
          </p:cNvSpPr>
          <p:nvPr>
            <p:ph type="dt" sz="half" idx="10"/>
          </p:nvPr>
        </p:nvSpPr>
        <p:spPr>
          <a:ln/>
        </p:spPr>
        <p:txBody>
          <a:bodyPr/>
          <a:lstStyle>
            <a:lvl1pPr>
              <a:defRPr/>
            </a:lvl1pPr>
          </a:lstStyle>
          <a:p>
            <a:pPr>
              <a:defRPr/>
            </a:pPr>
            <a:fld id="{93C6697D-75C4-426D-B3C6-40AEE6A58C78}"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B2AF2FB-0F35-41AF-8CC6-7A62D9048450}"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2005825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Content Placeholder 2"/>
          <p:cNvSpPr>
            <a:spLocks noGrp="1"/>
          </p:cNvSpPr>
          <p:nvPr>
            <p:ph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56050" y="1199976"/>
            <a:ext cx="4031134"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28F494F7-1FA5-4653-9EBB-F0DE51653176}"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27DE8EA9-11DF-49F3-8984-1F717FBAE885}"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266613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50" y="1597644"/>
            <a:ext cx="7771700" cy="1102303"/>
          </a:xfrm>
        </p:spPr>
        <p:txBody>
          <a:bodyPr/>
          <a:lstStyle/>
          <a:p>
            <a:r>
              <a:rPr lang="en-US"/>
              <a:t>Click to edit Master title style</a:t>
            </a:r>
          </a:p>
        </p:txBody>
      </p:sp>
      <p:sp>
        <p:nvSpPr>
          <p:cNvPr id="3" name="Subtitle 2"/>
          <p:cNvSpPr>
            <a:spLocks noGrp="1"/>
          </p:cNvSpPr>
          <p:nvPr>
            <p:ph type="subTitle" idx="1"/>
          </p:nvPr>
        </p:nvSpPr>
        <p:spPr>
          <a:xfrm>
            <a:off x="1372300" y="2916683"/>
            <a:ext cx="6399400" cy="1315089"/>
          </a:xfrm>
        </p:spPr>
        <p:txBody>
          <a:bodyPr/>
          <a:lstStyle>
            <a:lvl1pPr marL="0" indent="0" algn="ctr">
              <a:buNone/>
              <a:defRPr/>
            </a:lvl1pPr>
            <a:lvl2pPr marL="463436" indent="0" algn="ctr">
              <a:buNone/>
              <a:defRPr/>
            </a:lvl2pPr>
            <a:lvl3pPr marL="926372" indent="0" algn="ctr">
              <a:buNone/>
              <a:defRPr/>
            </a:lvl3pPr>
            <a:lvl4pPr marL="1389394" indent="0" algn="ctr">
              <a:buNone/>
              <a:defRPr/>
            </a:lvl4pPr>
            <a:lvl5pPr marL="1852519" indent="0" algn="ctr">
              <a:buNone/>
              <a:defRPr/>
            </a:lvl5pPr>
            <a:lvl6pPr marL="2315653" indent="0" algn="ctr">
              <a:buNone/>
              <a:defRPr/>
            </a:lvl6pPr>
            <a:lvl7pPr marL="2778770" indent="0" algn="ctr">
              <a:buNone/>
              <a:defRPr/>
            </a:lvl7pPr>
            <a:lvl8pPr marL="3241906" indent="0" algn="ctr">
              <a:buNone/>
              <a:defRPr/>
            </a:lvl8pPr>
            <a:lvl9pPr marL="3705043" indent="0" algn="ctr">
              <a:buNone/>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441718DE-26D5-429D-A6FB-F458C82E70C2}"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AD674B3C-BC26-4E3D-AA0A-4485BB9529C7}" type="slidenum">
              <a:rPr lang="en-US"/>
              <a:pPr>
                <a:defRPr/>
              </a:pPr>
              <a:t>‹#›</a:t>
            </a:fld>
            <a:endParaRPr lang="en-US"/>
          </a:p>
        </p:txBody>
      </p:sp>
    </p:spTree>
    <p:extLst>
      <p:ext uri="{BB962C8B-B14F-4D97-AF65-F5344CB8AC3E}">
        <p14:creationId xmlns:p14="http://schemas.microsoft.com/office/powerpoint/2010/main" val="3980559012"/>
      </p:ext>
    </p:extLst>
  </p:cSld>
  <p:clrMapOvr>
    <a:masterClrMapping/>
  </p:clrMapOvr>
  <p:transition advClick="0" advTm="500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A883939D-A97A-4FA4-84F2-D5108D24A4D6}"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0F38F1B7-B613-4365-BF8C-6277A3C7BE98}" type="slidenum">
              <a:rPr lang="en-US"/>
              <a:pPr>
                <a:defRPr/>
              </a:pPr>
              <a:t>‹#›</a:t>
            </a:fld>
            <a:endParaRPr lang="en-US"/>
          </a:p>
        </p:txBody>
      </p:sp>
    </p:spTree>
    <p:extLst>
      <p:ext uri="{BB962C8B-B14F-4D97-AF65-F5344CB8AC3E}">
        <p14:creationId xmlns:p14="http://schemas.microsoft.com/office/powerpoint/2010/main" val="2823291561"/>
      </p:ext>
    </p:extLst>
  </p:cSld>
  <p:clrMapOvr>
    <a:masterClrMapping/>
  </p:clrMapOvr>
  <p:transition advClick="0" advTm="5000"/>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09" y="3307325"/>
            <a:ext cx="7771700" cy="1022072"/>
          </a:xfrm>
        </p:spPr>
        <p:txBody>
          <a:bodyPr anchor="t"/>
          <a:lstStyle>
            <a:lvl1pPr algn="l">
              <a:defRPr sz="4400" b="1" cap="all"/>
            </a:lvl1pPr>
          </a:lstStyle>
          <a:p>
            <a:r>
              <a:rPr lang="en-US"/>
              <a:t>Click to edit Master title style</a:t>
            </a:r>
          </a:p>
        </p:txBody>
      </p:sp>
      <p:sp>
        <p:nvSpPr>
          <p:cNvPr id="3" name="Text Placeholder 2"/>
          <p:cNvSpPr>
            <a:spLocks noGrp="1"/>
          </p:cNvSpPr>
          <p:nvPr>
            <p:ph type="body" idx="1"/>
          </p:nvPr>
        </p:nvSpPr>
        <p:spPr>
          <a:xfrm>
            <a:off x="722909" y="2180188"/>
            <a:ext cx="7771700" cy="1124978"/>
          </a:xfrm>
        </p:spPr>
        <p:txBody>
          <a:bodyPr anchor="b"/>
          <a:lstStyle>
            <a:lvl1pPr marL="0" indent="0">
              <a:buNone/>
              <a:defRPr sz="2200"/>
            </a:lvl1pPr>
            <a:lvl2pPr marL="463436" indent="0">
              <a:buNone/>
              <a:defRPr sz="2000"/>
            </a:lvl2pPr>
            <a:lvl3pPr marL="926372" indent="0">
              <a:buNone/>
              <a:defRPr sz="1800"/>
            </a:lvl3pPr>
            <a:lvl4pPr marL="1389394" indent="0">
              <a:buNone/>
              <a:defRPr sz="1500"/>
            </a:lvl4pPr>
            <a:lvl5pPr marL="1852519" indent="0">
              <a:buNone/>
              <a:defRPr sz="1500"/>
            </a:lvl5pPr>
            <a:lvl6pPr marL="2315653" indent="0">
              <a:buNone/>
              <a:defRPr sz="1500"/>
            </a:lvl6pPr>
            <a:lvl7pPr marL="2778770" indent="0">
              <a:buNone/>
              <a:defRPr sz="1500"/>
            </a:lvl7pPr>
            <a:lvl8pPr marL="3241906" indent="0">
              <a:buNone/>
              <a:defRPr sz="1500"/>
            </a:lvl8pPr>
            <a:lvl9pPr marL="3705043" indent="0">
              <a:buNone/>
              <a:defRPr sz="1500"/>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1C2A588B-457D-4E04-80DB-49DCD586FCA7}"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D5013509-EB88-4504-8EF7-EC5A36D1093C}" type="slidenum">
              <a:rPr lang="en-US"/>
              <a:pPr>
                <a:defRPr/>
              </a:pPr>
              <a:t>‹#›</a:t>
            </a:fld>
            <a:endParaRPr lang="en-US"/>
          </a:p>
        </p:txBody>
      </p:sp>
    </p:spTree>
    <p:extLst>
      <p:ext uri="{BB962C8B-B14F-4D97-AF65-F5344CB8AC3E}">
        <p14:creationId xmlns:p14="http://schemas.microsoft.com/office/powerpoint/2010/main" val="3967230662"/>
      </p:ext>
    </p:extLst>
  </p:cSld>
  <p:clrMapOvr>
    <a:masterClrMapping/>
  </p:clrMapOvr>
  <p:transition advClick="0" advTm="500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533400" y="1276350"/>
            <a:ext cx="6781800" cy="2667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987604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6855" y="1202182"/>
            <a:ext cx="4031131" cy="339411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6019" y="1202182"/>
            <a:ext cx="4031132" cy="339411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A69F9B2C-1219-4BE6-8251-394F7A76C760}"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4D56819E-5344-4C06-A6EE-D7131F3B94A8}" type="slidenum">
              <a:rPr lang="en-US"/>
              <a:pPr>
                <a:defRPr/>
              </a:pPr>
              <a:t>‹#›</a:t>
            </a:fld>
            <a:endParaRPr lang="en-US"/>
          </a:p>
        </p:txBody>
      </p:sp>
    </p:spTree>
    <p:extLst>
      <p:ext uri="{BB962C8B-B14F-4D97-AF65-F5344CB8AC3E}">
        <p14:creationId xmlns:p14="http://schemas.microsoft.com/office/powerpoint/2010/main" val="3611463105"/>
      </p:ext>
    </p:extLst>
  </p:cSld>
  <p:clrMapOvr>
    <a:masterClrMapping/>
  </p:clrMapOvr>
  <p:transition advClick="0" advTm="500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51" y="205810"/>
            <a:ext cx="8230300" cy="85812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6850" y="1153294"/>
            <a:ext cx="4039884" cy="479642"/>
          </a:xfrm>
        </p:spPr>
        <p:txBody>
          <a:bodyPr anchor="b"/>
          <a:lstStyle>
            <a:lvl1pPr marL="0" indent="0">
              <a:buNone/>
              <a:defRPr sz="2600" b="1"/>
            </a:lvl1pPr>
            <a:lvl2pPr marL="463436" indent="0">
              <a:buNone/>
              <a:defRPr sz="2200" b="1"/>
            </a:lvl2pPr>
            <a:lvl3pPr marL="926372" indent="0">
              <a:buNone/>
              <a:defRPr sz="2000" b="1"/>
            </a:lvl3pPr>
            <a:lvl4pPr marL="1389394" indent="0">
              <a:buNone/>
              <a:defRPr sz="1800" b="1"/>
            </a:lvl4pPr>
            <a:lvl5pPr marL="1852519" indent="0">
              <a:buNone/>
              <a:defRPr sz="1800" b="1"/>
            </a:lvl5pPr>
            <a:lvl6pPr marL="2315653" indent="0">
              <a:buNone/>
              <a:defRPr sz="1800" b="1"/>
            </a:lvl6pPr>
            <a:lvl7pPr marL="2778770" indent="0">
              <a:buNone/>
              <a:defRPr sz="1800" b="1"/>
            </a:lvl7pPr>
            <a:lvl8pPr marL="3241906" indent="0">
              <a:buNone/>
              <a:defRPr sz="1800" b="1"/>
            </a:lvl8pPr>
            <a:lvl9pPr marL="3705043" indent="0">
              <a:buNone/>
              <a:defRPr sz="1800" b="1"/>
            </a:lvl9pPr>
          </a:lstStyle>
          <a:p>
            <a:pPr lvl="0"/>
            <a:r>
              <a:rPr lang="en-US"/>
              <a:t>Click to edit Master text styles</a:t>
            </a:r>
          </a:p>
        </p:txBody>
      </p:sp>
      <p:sp>
        <p:nvSpPr>
          <p:cNvPr id="4" name="Content Placeholder 3"/>
          <p:cNvSpPr>
            <a:spLocks noGrp="1"/>
          </p:cNvSpPr>
          <p:nvPr>
            <p:ph sz="half" idx="2"/>
          </p:nvPr>
        </p:nvSpPr>
        <p:spPr>
          <a:xfrm>
            <a:off x="456850" y="1630781"/>
            <a:ext cx="4039884" cy="296331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517" y="1153294"/>
            <a:ext cx="4041635" cy="479642"/>
          </a:xfrm>
        </p:spPr>
        <p:txBody>
          <a:bodyPr anchor="b"/>
          <a:lstStyle>
            <a:lvl1pPr marL="0" indent="0">
              <a:buNone/>
              <a:defRPr sz="2600" b="1"/>
            </a:lvl1pPr>
            <a:lvl2pPr marL="463436" indent="0">
              <a:buNone/>
              <a:defRPr sz="2200" b="1"/>
            </a:lvl2pPr>
            <a:lvl3pPr marL="926372" indent="0">
              <a:buNone/>
              <a:defRPr sz="2000" b="1"/>
            </a:lvl3pPr>
            <a:lvl4pPr marL="1389394" indent="0">
              <a:buNone/>
              <a:defRPr sz="1800" b="1"/>
            </a:lvl4pPr>
            <a:lvl5pPr marL="1852519" indent="0">
              <a:buNone/>
              <a:defRPr sz="1800" b="1"/>
            </a:lvl5pPr>
            <a:lvl6pPr marL="2315653" indent="0">
              <a:buNone/>
              <a:defRPr sz="1800" b="1"/>
            </a:lvl6pPr>
            <a:lvl7pPr marL="2778770" indent="0">
              <a:buNone/>
              <a:defRPr sz="1800" b="1"/>
            </a:lvl7pPr>
            <a:lvl8pPr marL="3241906" indent="0">
              <a:buNone/>
              <a:defRPr sz="1800" b="1"/>
            </a:lvl8pPr>
            <a:lvl9pPr marL="3705043"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645517" y="1630781"/>
            <a:ext cx="4041635" cy="296331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0456814C-2DFB-407B-A8D1-56A0EF0ED549}" type="datetimeFigureOut">
              <a:rPr lang="en-US"/>
              <a:pPr>
                <a:defRPr/>
              </a:pPr>
              <a:t>7/16/24</a:t>
            </a:fld>
            <a:endParaRPr lang="en-US"/>
          </a:p>
        </p:txBody>
      </p:sp>
      <p:sp>
        <p:nvSpPr>
          <p:cNvPr id="8" name="Footer Placeholder 4"/>
          <p:cNvSpPr>
            <a:spLocks noGrp="1"/>
          </p:cNvSpPr>
          <p:nvPr>
            <p:ph type="ftr" sz="quarter" idx="11"/>
          </p:nvPr>
        </p:nvSpPr>
        <p:spPr>
          <a:ln/>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2BBA3DBC-2315-4716-8B99-B7FC7EE18232}" type="slidenum">
              <a:rPr lang="en-US"/>
              <a:pPr>
                <a:defRPr/>
              </a:pPr>
              <a:t>‹#›</a:t>
            </a:fld>
            <a:endParaRPr lang="en-US"/>
          </a:p>
        </p:txBody>
      </p:sp>
    </p:spTree>
    <p:extLst>
      <p:ext uri="{BB962C8B-B14F-4D97-AF65-F5344CB8AC3E}">
        <p14:creationId xmlns:p14="http://schemas.microsoft.com/office/powerpoint/2010/main" val="1180445421"/>
      </p:ext>
    </p:extLst>
  </p:cSld>
  <p:clrMapOvr>
    <a:masterClrMapping/>
  </p:clrMapOvr>
  <p:transition advClick="0" advTm="500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3989462E-011F-4F94-AB91-E64C3C1D6F21}" type="datetimeFigureOut">
              <a:rPr lang="en-US"/>
              <a:pPr>
                <a:defRPr/>
              </a:pPr>
              <a:t>7/16/24</a:t>
            </a:fld>
            <a:endParaRPr lang="en-US"/>
          </a:p>
        </p:txBody>
      </p:sp>
      <p:sp>
        <p:nvSpPr>
          <p:cNvPr id="4" name="Footer Placeholder 4"/>
          <p:cNvSpPr>
            <a:spLocks noGrp="1"/>
          </p:cNvSpPr>
          <p:nvPr>
            <p:ph type="ftr" sz="quarter" idx="11"/>
          </p:nvPr>
        </p:nvSpPr>
        <p:spPr>
          <a:ln/>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C74A3CAF-5BBA-44F1-B945-5740873601C0}" type="slidenum">
              <a:rPr lang="en-US"/>
              <a:pPr>
                <a:defRPr/>
              </a:pPr>
              <a:t>‹#›</a:t>
            </a:fld>
            <a:endParaRPr lang="en-US"/>
          </a:p>
        </p:txBody>
      </p:sp>
    </p:spTree>
    <p:extLst>
      <p:ext uri="{BB962C8B-B14F-4D97-AF65-F5344CB8AC3E}">
        <p14:creationId xmlns:p14="http://schemas.microsoft.com/office/powerpoint/2010/main" val="2949086466"/>
      </p:ext>
    </p:extLst>
  </p:cSld>
  <p:clrMapOvr>
    <a:masterClrMapping/>
  </p:clrMapOvr>
  <p:transition advClick="0" advTm="500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277C519E-1B26-45B4-9301-77DD463168F2}" type="datetimeFigureOut">
              <a:rPr lang="en-US"/>
              <a:pPr>
                <a:defRPr/>
              </a:pPr>
              <a:t>7/16/24</a:t>
            </a:fld>
            <a:endParaRPr lang="en-US"/>
          </a:p>
        </p:txBody>
      </p:sp>
      <p:sp>
        <p:nvSpPr>
          <p:cNvPr id="3" name="Footer Placeholder 4"/>
          <p:cNvSpPr>
            <a:spLocks noGrp="1"/>
          </p:cNvSpPr>
          <p:nvPr>
            <p:ph type="ftr" sz="quarter" idx="11"/>
          </p:nvPr>
        </p:nvSpPr>
        <p:spPr>
          <a:ln/>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A80BB8F8-CCD0-4B90-B2AE-42370DDBD7AA}" type="slidenum">
              <a:rPr lang="en-US"/>
              <a:pPr>
                <a:defRPr/>
              </a:pPr>
              <a:t>‹#›</a:t>
            </a:fld>
            <a:endParaRPr lang="en-US"/>
          </a:p>
        </p:txBody>
      </p:sp>
    </p:spTree>
    <p:extLst>
      <p:ext uri="{BB962C8B-B14F-4D97-AF65-F5344CB8AC3E}">
        <p14:creationId xmlns:p14="http://schemas.microsoft.com/office/powerpoint/2010/main" val="2351511771"/>
      </p:ext>
    </p:extLst>
  </p:cSld>
  <p:clrMapOvr>
    <a:masterClrMapping/>
  </p:clrMapOvr>
  <p:transition advClick="0" advTm="5000"/>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50" y="204066"/>
            <a:ext cx="3008908" cy="872075"/>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574285" y="204071"/>
            <a:ext cx="5112869" cy="4390026"/>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6850" y="1078348"/>
            <a:ext cx="3008908" cy="3517951"/>
          </a:xfrm>
        </p:spPr>
        <p:txBody>
          <a:bodyPr/>
          <a:lstStyle>
            <a:lvl1pPr marL="0" indent="0">
              <a:buNone/>
              <a:defRPr sz="1500"/>
            </a:lvl1pPr>
            <a:lvl2pPr marL="463436" indent="0">
              <a:buNone/>
              <a:defRPr sz="1300"/>
            </a:lvl2pPr>
            <a:lvl3pPr marL="926372" indent="0">
              <a:buNone/>
              <a:defRPr sz="1100"/>
            </a:lvl3pPr>
            <a:lvl4pPr marL="1389394" indent="0">
              <a:buNone/>
              <a:defRPr sz="1000"/>
            </a:lvl4pPr>
            <a:lvl5pPr marL="1852519" indent="0">
              <a:buNone/>
              <a:defRPr sz="1000"/>
            </a:lvl5pPr>
            <a:lvl6pPr marL="2315653" indent="0">
              <a:buNone/>
              <a:defRPr sz="1000"/>
            </a:lvl6pPr>
            <a:lvl7pPr marL="2778770" indent="0">
              <a:buNone/>
              <a:defRPr sz="1000"/>
            </a:lvl7pPr>
            <a:lvl8pPr marL="3241906" indent="0">
              <a:buNone/>
              <a:defRPr sz="1000"/>
            </a:lvl8pPr>
            <a:lvl9pPr marL="3705043"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A5975F79-C1D5-4D18-8B83-0E7512617919}"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86DB3273-F138-4823-B4E2-B15C291A79BD}" type="slidenum">
              <a:rPr lang="en-US"/>
              <a:pPr>
                <a:defRPr/>
              </a:pPr>
              <a:t>‹#›</a:t>
            </a:fld>
            <a:endParaRPr lang="en-US"/>
          </a:p>
        </p:txBody>
      </p:sp>
    </p:spTree>
    <p:extLst>
      <p:ext uri="{BB962C8B-B14F-4D97-AF65-F5344CB8AC3E}">
        <p14:creationId xmlns:p14="http://schemas.microsoft.com/office/powerpoint/2010/main" val="1771719560"/>
      </p:ext>
    </p:extLst>
  </p:cSld>
  <p:clrMapOvr>
    <a:masterClrMapping/>
  </p:clrMapOvr>
  <p:transition advClick="0" advTm="500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398" y="3599926"/>
            <a:ext cx="5485700" cy="425573"/>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792398" y="460867"/>
            <a:ext cx="5485700" cy="3087146"/>
          </a:xfrm>
        </p:spPr>
        <p:txBody>
          <a:bodyPr/>
          <a:lstStyle>
            <a:lvl1pPr marL="0" indent="0">
              <a:buNone/>
              <a:defRPr sz="3500"/>
            </a:lvl1pPr>
            <a:lvl2pPr marL="463436" indent="0">
              <a:buNone/>
              <a:defRPr sz="3100"/>
            </a:lvl2pPr>
            <a:lvl3pPr marL="926372" indent="0">
              <a:buNone/>
              <a:defRPr sz="2600"/>
            </a:lvl3pPr>
            <a:lvl4pPr marL="1389394" indent="0">
              <a:buNone/>
              <a:defRPr sz="2200"/>
            </a:lvl4pPr>
            <a:lvl5pPr marL="1852519" indent="0">
              <a:buNone/>
              <a:defRPr sz="2200"/>
            </a:lvl5pPr>
            <a:lvl6pPr marL="2315653" indent="0">
              <a:buNone/>
              <a:defRPr sz="2200"/>
            </a:lvl6pPr>
            <a:lvl7pPr marL="2778770" indent="0">
              <a:buNone/>
              <a:defRPr sz="2200"/>
            </a:lvl7pPr>
            <a:lvl8pPr marL="3241906" indent="0">
              <a:buNone/>
              <a:defRPr sz="2200"/>
            </a:lvl8pPr>
            <a:lvl9pPr marL="3705043" indent="0">
              <a:buNone/>
              <a:defRPr sz="2200"/>
            </a:lvl9pPr>
          </a:lstStyle>
          <a:p>
            <a:pPr lvl="0"/>
            <a:endParaRPr lang="en-US" noProof="0"/>
          </a:p>
        </p:txBody>
      </p:sp>
      <p:sp>
        <p:nvSpPr>
          <p:cNvPr id="4" name="Text Placeholder 3"/>
          <p:cNvSpPr>
            <a:spLocks noGrp="1"/>
          </p:cNvSpPr>
          <p:nvPr>
            <p:ph type="body" sz="half" idx="2"/>
          </p:nvPr>
        </p:nvSpPr>
        <p:spPr>
          <a:xfrm>
            <a:off x="1792398" y="4027654"/>
            <a:ext cx="5485700" cy="603476"/>
          </a:xfrm>
        </p:spPr>
        <p:txBody>
          <a:bodyPr/>
          <a:lstStyle>
            <a:lvl1pPr marL="0" indent="0">
              <a:buNone/>
              <a:defRPr sz="1500"/>
            </a:lvl1pPr>
            <a:lvl2pPr marL="463436" indent="0">
              <a:buNone/>
              <a:defRPr sz="1300"/>
            </a:lvl2pPr>
            <a:lvl3pPr marL="926372" indent="0">
              <a:buNone/>
              <a:defRPr sz="1100"/>
            </a:lvl3pPr>
            <a:lvl4pPr marL="1389394" indent="0">
              <a:buNone/>
              <a:defRPr sz="1000"/>
            </a:lvl4pPr>
            <a:lvl5pPr marL="1852519" indent="0">
              <a:buNone/>
              <a:defRPr sz="1000"/>
            </a:lvl5pPr>
            <a:lvl6pPr marL="2315653" indent="0">
              <a:buNone/>
              <a:defRPr sz="1000"/>
            </a:lvl6pPr>
            <a:lvl7pPr marL="2778770" indent="0">
              <a:buNone/>
              <a:defRPr sz="1000"/>
            </a:lvl7pPr>
            <a:lvl8pPr marL="3241906" indent="0">
              <a:buNone/>
              <a:defRPr sz="1000"/>
            </a:lvl8pPr>
            <a:lvl9pPr marL="3705043"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BDDBC036-A6C0-4376-8122-CAD340BB8BCA}"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DF16ED2B-7160-48E6-9DB3-006407DA4B3E}" type="slidenum">
              <a:rPr lang="en-US"/>
              <a:pPr>
                <a:defRPr/>
              </a:pPr>
              <a:t>‹#›</a:t>
            </a:fld>
            <a:endParaRPr lang="en-US"/>
          </a:p>
        </p:txBody>
      </p:sp>
    </p:spTree>
    <p:extLst>
      <p:ext uri="{BB962C8B-B14F-4D97-AF65-F5344CB8AC3E}">
        <p14:creationId xmlns:p14="http://schemas.microsoft.com/office/powerpoint/2010/main" val="3473022221"/>
      </p:ext>
    </p:extLst>
  </p:cSld>
  <p:clrMapOvr>
    <a:masterClrMapping/>
  </p:clrMapOvr>
  <p:transition advClick="0" advTm="500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E8798E69-3FAE-4DC9-967D-CC2022498E6F}"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7216057E-FB43-4DAD-8D4C-77937C509496}" type="slidenum">
              <a:rPr lang="en-US"/>
              <a:pPr>
                <a:defRPr/>
              </a:pPr>
              <a:t>‹#›</a:t>
            </a:fld>
            <a:endParaRPr lang="en-US"/>
          </a:p>
        </p:txBody>
      </p:sp>
    </p:spTree>
    <p:extLst>
      <p:ext uri="{BB962C8B-B14F-4D97-AF65-F5344CB8AC3E}">
        <p14:creationId xmlns:p14="http://schemas.microsoft.com/office/powerpoint/2010/main" val="2391656746"/>
      </p:ext>
    </p:extLst>
  </p:cSld>
  <p:clrMapOvr>
    <a:masterClrMapping/>
  </p:clrMapOvr>
  <p:transition advClick="0" advTm="500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6" y="6"/>
            <a:ext cx="2286000" cy="459409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1" y="6"/>
            <a:ext cx="6689963" cy="4594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F5F42CAC-1037-4AD3-8FC9-27F96B5A89A6}"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74DF6D16-4DB5-4C2D-B3B8-78D5F126E4D6}" type="slidenum">
              <a:rPr lang="en-US"/>
              <a:pPr>
                <a:defRPr/>
              </a:pPr>
              <a:t>‹#›</a:t>
            </a:fld>
            <a:endParaRPr lang="en-US"/>
          </a:p>
        </p:txBody>
      </p:sp>
    </p:spTree>
    <p:extLst>
      <p:ext uri="{BB962C8B-B14F-4D97-AF65-F5344CB8AC3E}">
        <p14:creationId xmlns:p14="http://schemas.microsoft.com/office/powerpoint/2010/main" val="366637787"/>
      </p:ext>
    </p:extLst>
  </p:cSld>
  <p:clrMapOvr>
    <a:masterClrMapping/>
  </p:clrMapOvr>
  <p:transition advClick="0" advTm="5000"/>
</p:sldLayout>
</file>

<file path=ppt/slideLayouts/slideLayout28.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Text Placeholder 2"/>
          <p:cNvSpPr>
            <a:spLocks noGrp="1"/>
          </p:cNvSpPr>
          <p:nvPr>
            <p:ph type="body"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019" y="1202182"/>
            <a:ext cx="4031132" cy="3394117"/>
          </a:xfrm>
        </p:spPr>
        <p:txBody>
          <a:bodyPr/>
          <a:lstStyle/>
          <a:p>
            <a:pPr lvl="0"/>
            <a:endParaRPr lang="en-US" noProof="0"/>
          </a:p>
        </p:txBody>
      </p:sp>
      <p:sp>
        <p:nvSpPr>
          <p:cNvPr id="5" name="Date Placeholder 3"/>
          <p:cNvSpPr>
            <a:spLocks noGrp="1"/>
          </p:cNvSpPr>
          <p:nvPr>
            <p:ph type="dt" sz="half" idx="10"/>
          </p:nvPr>
        </p:nvSpPr>
        <p:spPr>
          <a:ln/>
        </p:spPr>
        <p:txBody>
          <a:bodyPr/>
          <a:lstStyle>
            <a:lvl1pPr>
              <a:defRPr/>
            </a:lvl1pPr>
          </a:lstStyle>
          <a:p>
            <a:pPr>
              <a:defRPr/>
            </a:pPr>
            <a:fld id="{C5E47B8C-7341-471F-A0C8-A1EB42E70CE0}"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05B07728-AD33-47CD-A766-B9405185CB4A}" type="slidenum">
              <a:rPr lang="en-US"/>
              <a:pPr>
                <a:defRPr/>
              </a:pPr>
              <a:t>‹#›</a:t>
            </a:fld>
            <a:endParaRPr lang="en-US"/>
          </a:p>
        </p:txBody>
      </p:sp>
    </p:spTree>
    <p:extLst>
      <p:ext uri="{BB962C8B-B14F-4D97-AF65-F5344CB8AC3E}">
        <p14:creationId xmlns:p14="http://schemas.microsoft.com/office/powerpoint/2010/main" val="3039915086"/>
      </p:ext>
    </p:extLst>
  </p:cSld>
  <p:clrMapOvr>
    <a:masterClrMapping/>
  </p:clrMapOvr>
  <p:transition advClick="0" advTm="5000"/>
</p:sldLayout>
</file>

<file path=ppt/slideLayouts/slideLayout29.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Text Placeholder 2"/>
          <p:cNvSpPr>
            <a:spLocks noGrp="1"/>
          </p:cNvSpPr>
          <p:nvPr>
            <p:ph type="body"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6019" y="1202182"/>
            <a:ext cx="4031132" cy="3394117"/>
          </a:xfrm>
        </p:spPr>
        <p:txBody>
          <a:bodyPr/>
          <a:lstStyle/>
          <a:p>
            <a:pPr lvl="0"/>
            <a:endParaRPr lang="en-US" noProof="0"/>
          </a:p>
        </p:txBody>
      </p:sp>
      <p:sp>
        <p:nvSpPr>
          <p:cNvPr id="5" name="Date Placeholder 3"/>
          <p:cNvSpPr>
            <a:spLocks noGrp="1"/>
          </p:cNvSpPr>
          <p:nvPr>
            <p:ph type="dt" sz="half" idx="10"/>
          </p:nvPr>
        </p:nvSpPr>
        <p:spPr>
          <a:ln/>
        </p:spPr>
        <p:txBody>
          <a:bodyPr/>
          <a:lstStyle>
            <a:lvl1pPr>
              <a:defRPr/>
            </a:lvl1pPr>
          </a:lstStyle>
          <a:p>
            <a:pPr>
              <a:defRPr/>
            </a:pPr>
            <a:fld id="{151DDDF4-7889-426C-89F6-B9C2BA6745A8}"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7E05EA0A-D09B-4AB5-90EE-195AB06DF3CA}" type="slidenum">
              <a:rPr lang="en-US"/>
              <a:pPr>
                <a:defRPr/>
              </a:pPr>
              <a:t>‹#›</a:t>
            </a:fld>
            <a:endParaRPr lang="en-US"/>
          </a:p>
        </p:txBody>
      </p:sp>
    </p:spTree>
    <p:extLst>
      <p:ext uri="{BB962C8B-B14F-4D97-AF65-F5344CB8AC3E}">
        <p14:creationId xmlns:p14="http://schemas.microsoft.com/office/powerpoint/2010/main" val="2453246149"/>
      </p:ext>
    </p:extLst>
  </p:cSld>
  <p:clrMapOvr>
    <a:masterClrMapping/>
  </p:clrMapOvr>
  <p:transition advClick="0" advTm="500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52" y="1598030"/>
            <a:ext cx="7771700" cy="1102302"/>
          </a:xfrm>
        </p:spPr>
        <p:txBody>
          <a:bodyPr/>
          <a:lstStyle/>
          <a:p>
            <a:r>
              <a:rPr lang="en-US"/>
              <a:t>Click to edit Master title style</a:t>
            </a:r>
          </a:p>
        </p:txBody>
      </p:sp>
      <p:sp>
        <p:nvSpPr>
          <p:cNvPr id="3" name="Subtitle 2"/>
          <p:cNvSpPr>
            <a:spLocks noGrp="1"/>
          </p:cNvSpPr>
          <p:nvPr>
            <p:ph type="subTitle" idx="1"/>
          </p:nvPr>
        </p:nvSpPr>
        <p:spPr>
          <a:xfrm>
            <a:off x="1372302" y="2917112"/>
            <a:ext cx="6399400" cy="1315089"/>
          </a:xfrm>
        </p:spPr>
        <p:txBody>
          <a:bodyPr/>
          <a:lstStyle>
            <a:lvl1pPr marL="0" indent="0" algn="ctr">
              <a:buNone/>
              <a:defRPr/>
            </a:lvl1pPr>
            <a:lvl2pPr marL="426304" indent="0" algn="ctr">
              <a:buNone/>
              <a:defRPr/>
            </a:lvl2pPr>
            <a:lvl3pPr marL="852527" indent="0" algn="ctr">
              <a:buNone/>
              <a:defRPr/>
            </a:lvl3pPr>
            <a:lvl4pPr marL="1278871" indent="0" algn="ctr">
              <a:buNone/>
              <a:defRPr/>
            </a:lvl4pPr>
            <a:lvl5pPr marL="1705029" indent="0" algn="ctr">
              <a:buNone/>
              <a:defRPr/>
            </a:lvl5pPr>
            <a:lvl6pPr marL="2131381" indent="0" algn="ctr">
              <a:buNone/>
              <a:defRPr/>
            </a:lvl6pPr>
            <a:lvl7pPr marL="2557610" indent="0" algn="ctr">
              <a:buNone/>
              <a:defRPr/>
            </a:lvl7pPr>
            <a:lvl8pPr marL="2983858" indent="0" algn="ctr">
              <a:buNone/>
              <a:defRPr/>
            </a:lvl8pPr>
            <a:lvl9pPr marL="3410134" indent="0" algn="ctr">
              <a:buNone/>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D0D3B71D-D561-4012-8F2C-897F0A39A7DE}"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A57EEDB4-81D9-4E1C-89CF-878F1FF577A8}"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434810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Content Placeholder 2"/>
          <p:cNvSpPr>
            <a:spLocks noGrp="1"/>
          </p:cNvSpPr>
          <p:nvPr>
            <p:ph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56019" y="1202182"/>
            <a:ext cx="4031132"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079DA24-956A-432A-AB45-81839BB78373}"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99DC303F-6CFA-45EF-BD6A-9F26EF0FF9B7}" type="slidenum">
              <a:rPr lang="en-US"/>
              <a:pPr>
                <a:defRPr/>
              </a:pPr>
              <a:t>‹#›</a:t>
            </a:fld>
            <a:endParaRPr lang="en-US"/>
          </a:p>
        </p:txBody>
      </p:sp>
    </p:spTree>
    <p:extLst>
      <p:ext uri="{BB962C8B-B14F-4D97-AF65-F5344CB8AC3E}">
        <p14:creationId xmlns:p14="http://schemas.microsoft.com/office/powerpoint/2010/main" val="2521761722"/>
      </p:ext>
    </p:extLst>
  </p:cSld>
  <p:clrMapOvr>
    <a:masterClrMapping/>
  </p:clrMapOvr>
  <p:transition advClick="0"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8E60D4AB-2860-47D1-8B99-ABE117B7B088}"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7C342E20-8ECE-4527-B123-B46A3DA2EEC1}"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22661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10" y="3307047"/>
            <a:ext cx="7771700" cy="1022072"/>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722910" y="2180369"/>
            <a:ext cx="7771700" cy="1124978"/>
          </a:xfrm>
        </p:spPr>
        <p:txBody>
          <a:bodyPr anchor="b"/>
          <a:lstStyle>
            <a:lvl1pPr marL="0" indent="0">
              <a:buNone/>
              <a:defRPr sz="2300"/>
            </a:lvl1pPr>
            <a:lvl2pPr marL="426304" indent="0">
              <a:buNone/>
              <a:defRPr sz="1900"/>
            </a:lvl2pPr>
            <a:lvl3pPr marL="852527" indent="0">
              <a:buNone/>
              <a:defRPr sz="1800"/>
            </a:lvl3pPr>
            <a:lvl4pPr marL="1278871" indent="0">
              <a:buNone/>
              <a:defRPr sz="1500"/>
            </a:lvl4pPr>
            <a:lvl5pPr marL="1705029" indent="0">
              <a:buNone/>
              <a:defRPr sz="1500"/>
            </a:lvl5pPr>
            <a:lvl6pPr marL="2131381" indent="0">
              <a:buNone/>
              <a:defRPr sz="1500"/>
            </a:lvl6pPr>
            <a:lvl7pPr marL="2557610" indent="0">
              <a:buNone/>
              <a:defRPr sz="1500"/>
            </a:lvl7pPr>
            <a:lvl8pPr marL="2983858" indent="0">
              <a:buNone/>
              <a:defRPr sz="1500"/>
            </a:lvl8pPr>
            <a:lvl9pPr marL="3410134" indent="0">
              <a:buNone/>
              <a:defRPr sz="1500"/>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22751978-C522-4E48-80B5-3370A1AC1C63}"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9F17751B-411F-4040-9087-26E1FE383CB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57864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129" y="1199976"/>
            <a:ext cx="4031132" cy="3394116"/>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6050" y="1199976"/>
            <a:ext cx="4031134" cy="3394116"/>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08EFA2A-12F8-47DE-8E51-8A283E49D479}"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B0104CC-B53C-4CBF-AFD1-E2B11487D958}"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139310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72" y="206409"/>
            <a:ext cx="8230300" cy="85812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826" y="1152117"/>
            <a:ext cx="4039884" cy="479643"/>
          </a:xfrm>
        </p:spPr>
        <p:txBody>
          <a:bodyPr anchor="b"/>
          <a:lstStyle>
            <a:lvl1pPr marL="0" indent="0">
              <a:buNone/>
              <a:defRPr sz="2600" b="1"/>
            </a:lvl1pPr>
            <a:lvl2pPr marL="426304" indent="0">
              <a:buNone/>
              <a:defRPr sz="2300" b="1"/>
            </a:lvl2pPr>
            <a:lvl3pPr marL="852527" indent="0">
              <a:buNone/>
              <a:defRPr sz="1900" b="1"/>
            </a:lvl3pPr>
            <a:lvl4pPr marL="1278871" indent="0">
              <a:buNone/>
              <a:defRPr sz="1800" b="1"/>
            </a:lvl4pPr>
            <a:lvl5pPr marL="1705029" indent="0">
              <a:buNone/>
              <a:defRPr sz="1800" b="1"/>
            </a:lvl5pPr>
            <a:lvl6pPr marL="2131381" indent="0">
              <a:buNone/>
              <a:defRPr sz="1800" b="1"/>
            </a:lvl6pPr>
            <a:lvl7pPr marL="2557610" indent="0">
              <a:buNone/>
              <a:defRPr sz="1800" b="1"/>
            </a:lvl7pPr>
            <a:lvl8pPr marL="2983858" indent="0">
              <a:buNone/>
              <a:defRPr sz="1800" b="1"/>
            </a:lvl8pPr>
            <a:lvl9pPr marL="3410134" indent="0">
              <a:buNone/>
              <a:defRPr sz="1800" b="1"/>
            </a:lvl9pPr>
          </a:lstStyle>
          <a:p>
            <a:pPr lvl="0"/>
            <a:r>
              <a:rPr lang="en-US"/>
              <a:t>Click to edit Master text styles</a:t>
            </a:r>
          </a:p>
        </p:txBody>
      </p:sp>
      <p:sp>
        <p:nvSpPr>
          <p:cNvPr id="4" name="Content Placeholder 3"/>
          <p:cNvSpPr>
            <a:spLocks noGrp="1"/>
          </p:cNvSpPr>
          <p:nvPr>
            <p:ph sz="half" idx="2"/>
          </p:nvPr>
        </p:nvSpPr>
        <p:spPr>
          <a:xfrm>
            <a:off x="457826" y="1632489"/>
            <a:ext cx="4039884" cy="2963312"/>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6286" y="1152117"/>
            <a:ext cx="4041636" cy="479643"/>
          </a:xfrm>
        </p:spPr>
        <p:txBody>
          <a:bodyPr anchor="b"/>
          <a:lstStyle>
            <a:lvl1pPr marL="0" indent="0">
              <a:buNone/>
              <a:defRPr sz="2600" b="1"/>
            </a:lvl1pPr>
            <a:lvl2pPr marL="426304" indent="0">
              <a:buNone/>
              <a:defRPr sz="2300" b="1"/>
            </a:lvl2pPr>
            <a:lvl3pPr marL="852527" indent="0">
              <a:buNone/>
              <a:defRPr sz="1900" b="1"/>
            </a:lvl3pPr>
            <a:lvl4pPr marL="1278871" indent="0">
              <a:buNone/>
              <a:defRPr sz="1800" b="1"/>
            </a:lvl4pPr>
            <a:lvl5pPr marL="1705029" indent="0">
              <a:buNone/>
              <a:defRPr sz="1800" b="1"/>
            </a:lvl5pPr>
            <a:lvl6pPr marL="2131381" indent="0">
              <a:buNone/>
              <a:defRPr sz="1800" b="1"/>
            </a:lvl6pPr>
            <a:lvl7pPr marL="2557610" indent="0">
              <a:buNone/>
              <a:defRPr sz="1800" b="1"/>
            </a:lvl7pPr>
            <a:lvl8pPr marL="2983858" indent="0">
              <a:buNone/>
              <a:defRPr sz="1800" b="1"/>
            </a:lvl8pPr>
            <a:lvl9pPr marL="3410134"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646286" y="1632489"/>
            <a:ext cx="4041636" cy="2963312"/>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94E16FD9-9D6D-4CC6-9AFC-473CE03737B9}" type="datetimeFigureOut">
              <a:rPr lang="en-US">
                <a:solidFill>
                  <a:srgbClr val="103154"/>
                </a:solidFill>
              </a:rPr>
              <a:pPr>
                <a:defRPr/>
              </a:pPr>
              <a:t>7/16/24</a:t>
            </a:fld>
            <a:endParaRPr lang="en-US" dirty="0">
              <a:solidFill>
                <a:srgbClr val="103154"/>
              </a:solidFill>
            </a:endParaRPr>
          </a:p>
        </p:txBody>
      </p:sp>
      <p:sp>
        <p:nvSpPr>
          <p:cNvPr id="8"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9" name="Slide Number Placeholder 5"/>
          <p:cNvSpPr>
            <a:spLocks noGrp="1"/>
          </p:cNvSpPr>
          <p:nvPr>
            <p:ph type="sldNum" sz="quarter" idx="12"/>
          </p:nvPr>
        </p:nvSpPr>
        <p:spPr>
          <a:ln/>
        </p:spPr>
        <p:txBody>
          <a:bodyPr/>
          <a:lstStyle>
            <a:lvl1pPr>
              <a:defRPr/>
            </a:lvl1pPr>
          </a:lstStyle>
          <a:p>
            <a:pPr>
              <a:defRPr/>
            </a:pPr>
            <a:fld id="{5BCF8EF5-2BBC-45A2-B4E2-866159ADE6D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08377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486525C2-87F0-4246-9334-39C9A2824724}" type="datetimeFigureOut">
              <a:rPr lang="en-US">
                <a:solidFill>
                  <a:srgbClr val="103154"/>
                </a:solidFill>
              </a:rPr>
              <a:pPr>
                <a:defRPr/>
              </a:pPr>
              <a:t>7/16/24</a:t>
            </a:fld>
            <a:endParaRPr lang="en-US" dirty="0">
              <a:solidFill>
                <a:srgbClr val="103154"/>
              </a:solidFill>
            </a:endParaRPr>
          </a:p>
        </p:txBody>
      </p:sp>
      <p:sp>
        <p:nvSpPr>
          <p:cNvPr id="4"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5" name="Slide Number Placeholder 5"/>
          <p:cNvSpPr>
            <a:spLocks noGrp="1"/>
          </p:cNvSpPr>
          <p:nvPr>
            <p:ph type="sldNum" sz="quarter" idx="12"/>
          </p:nvPr>
        </p:nvSpPr>
        <p:spPr>
          <a:ln/>
        </p:spPr>
        <p:txBody>
          <a:bodyPr/>
          <a:lstStyle>
            <a:lvl1pPr>
              <a:defRPr/>
            </a:lvl1pPr>
          </a:lstStyle>
          <a:p>
            <a:pPr>
              <a:defRPr/>
            </a:pPr>
            <a:fld id="{B901DBDE-0153-4C39-9060-C310A2876426}"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75603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3F6AA8B6-4B86-4E52-8386-40F5B98C8C7E}" type="datetimeFigureOut">
              <a:rPr lang="en-US">
                <a:solidFill>
                  <a:srgbClr val="103154"/>
                </a:solidFill>
              </a:rPr>
              <a:pPr>
                <a:defRPr/>
              </a:pPr>
              <a:t>7/16/24</a:t>
            </a:fld>
            <a:endParaRPr lang="en-US" dirty="0">
              <a:solidFill>
                <a:srgbClr val="103154"/>
              </a:solidFill>
            </a:endParaRPr>
          </a:p>
        </p:txBody>
      </p:sp>
      <p:sp>
        <p:nvSpPr>
          <p:cNvPr id="3"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4" name="Slide Number Placeholder 5"/>
          <p:cNvSpPr>
            <a:spLocks noGrp="1"/>
          </p:cNvSpPr>
          <p:nvPr>
            <p:ph type="sldNum" sz="quarter" idx="12"/>
          </p:nvPr>
        </p:nvSpPr>
        <p:spPr>
          <a:ln/>
        </p:spPr>
        <p:txBody>
          <a:bodyPr/>
          <a:lstStyle>
            <a:lvl1pPr>
              <a:defRPr/>
            </a:lvl1pPr>
          </a:lstStyle>
          <a:p>
            <a:pPr>
              <a:defRPr/>
            </a:pPr>
            <a:fld id="{0E026048-F21A-49E3-AFC8-6C5CDD132B5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8378413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gs>
            <a:gs pos="100000">
              <a:schemeClr val="bg1">
                <a:lumMod val="85000"/>
              </a:schemeClr>
            </a:gs>
          </a:gsLst>
          <a:lin ang="16200000" scaled="0"/>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0190733"/>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txStyles>
    <p:titleStyle>
      <a:lvl1pPr algn="l" defTabSz="815002" rtl="0" eaLnBrk="0" fontAlgn="base" hangingPunct="0">
        <a:spcBef>
          <a:spcPct val="0"/>
        </a:spcBef>
        <a:spcAft>
          <a:spcPct val="0"/>
        </a:spcAft>
        <a:defRPr sz="3400" b="1">
          <a:solidFill>
            <a:srgbClr val="FFFF00"/>
          </a:solidFill>
          <a:latin typeface="+mj-lt"/>
          <a:ea typeface="+mj-ea"/>
          <a:cs typeface="ＭＳ Ｐゴシック"/>
        </a:defRPr>
      </a:lvl1pPr>
      <a:lvl2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2pPr>
      <a:lvl3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3pPr>
      <a:lvl4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4pPr>
      <a:lvl5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5pPr>
      <a:lvl6pPr marL="502624" algn="l" defTabSz="815002" rtl="0" fontAlgn="base">
        <a:spcBef>
          <a:spcPct val="0"/>
        </a:spcBef>
        <a:spcAft>
          <a:spcPct val="0"/>
        </a:spcAft>
        <a:defRPr sz="3400" b="1">
          <a:solidFill>
            <a:srgbClr val="FFFF00"/>
          </a:solidFill>
          <a:latin typeface="Arial" pitchFamily="34" charset="0"/>
          <a:ea typeface="ＭＳ Ｐゴシック" pitchFamily="34" charset="-128"/>
        </a:defRPr>
      </a:lvl6pPr>
      <a:lvl7pPr marL="1005229" algn="l" defTabSz="815002" rtl="0" fontAlgn="base">
        <a:spcBef>
          <a:spcPct val="0"/>
        </a:spcBef>
        <a:spcAft>
          <a:spcPct val="0"/>
        </a:spcAft>
        <a:defRPr sz="3400" b="1">
          <a:solidFill>
            <a:srgbClr val="FFFF00"/>
          </a:solidFill>
          <a:latin typeface="Arial" pitchFamily="34" charset="0"/>
          <a:ea typeface="ＭＳ Ｐゴシック" pitchFamily="34" charset="-128"/>
        </a:defRPr>
      </a:lvl7pPr>
      <a:lvl8pPr marL="1507832" algn="l" defTabSz="815002" rtl="0" fontAlgn="base">
        <a:spcBef>
          <a:spcPct val="0"/>
        </a:spcBef>
        <a:spcAft>
          <a:spcPct val="0"/>
        </a:spcAft>
        <a:defRPr sz="3400" b="1">
          <a:solidFill>
            <a:srgbClr val="FFFF00"/>
          </a:solidFill>
          <a:latin typeface="Arial" pitchFamily="34" charset="0"/>
          <a:ea typeface="ＭＳ Ｐゴシック" pitchFamily="34" charset="-128"/>
        </a:defRPr>
      </a:lvl8pPr>
      <a:lvl9pPr marL="2010467" algn="l" defTabSz="815002" rtl="0" fontAlgn="base">
        <a:spcBef>
          <a:spcPct val="0"/>
        </a:spcBef>
        <a:spcAft>
          <a:spcPct val="0"/>
        </a:spcAft>
        <a:defRPr sz="3400" b="1">
          <a:solidFill>
            <a:srgbClr val="FFFF00"/>
          </a:solidFill>
          <a:latin typeface="Arial" pitchFamily="34" charset="0"/>
          <a:ea typeface="ＭＳ Ｐゴシック" pitchFamily="34" charset="-128"/>
        </a:defRPr>
      </a:lvl9pPr>
    </p:titleStyle>
    <p:bodyStyle>
      <a:lvl1pPr marL="188477" indent="-188477" algn="l" defTabSz="815002" rtl="0" eaLnBrk="0" fontAlgn="base" hangingPunct="0">
        <a:lnSpc>
          <a:spcPct val="95000"/>
        </a:lnSpc>
        <a:spcBef>
          <a:spcPct val="5000"/>
        </a:spcBef>
        <a:spcAft>
          <a:spcPct val="0"/>
        </a:spcAft>
        <a:buClr>
          <a:srgbClr val="FFFF66"/>
        </a:buClr>
        <a:buSzPct val="130000"/>
        <a:buChar char="•"/>
        <a:defRPr sz="3500">
          <a:solidFill>
            <a:schemeClr val="bg1"/>
          </a:solidFill>
          <a:latin typeface="+mn-lt"/>
          <a:ea typeface="+mn-ea"/>
          <a:cs typeface="ＭＳ Ｐゴシック"/>
        </a:defRPr>
      </a:lvl1pPr>
      <a:lvl2pPr marL="376964" indent="-62834" algn="l" defTabSz="815002"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mn-ea"/>
          <a:cs typeface="ＭＳ Ｐゴシック"/>
        </a:defRPr>
      </a:lvl2pPr>
      <a:lvl3pPr marL="1174519" indent="-310650"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3pPr>
      <a:lvl4pPr marL="1598595" indent="-298427"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4pPr>
      <a:lvl5pPr marL="2034885" indent="-310650"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5pPr>
      <a:lvl6pPr marL="253751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3040132"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54274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4045357"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p:bodyStyle>
    <p:otherStyle>
      <a:defPPr>
        <a:defRPr lang="en-US"/>
      </a:defPPr>
      <a:lvl1pPr marL="0" algn="l" defTabSz="1005229" rtl="0" eaLnBrk="1" latinLnBrk="0" hangingPunct="1">
        <a:defRPr sz="2000" kern="1200">
          <a:solidFill>
            <a:schemeClr val="tx1"/>
          </a:solidFill>
          <a:latin typeface="+mn-lt"/>
          <a:ea typeface="+mn-ea"/>
          <a:cs typeface="+mn-cs"/>
        </a:defRPr>
      </a:lvl1pPr>
      <a:lvl2pPr marL="502624" algn="l" defTabSz="1005229" rtl="0" eaLnBrk="1" latinLnBrk="0" hangingPunct="1">
        <a:defRPr sz="2000" kern="1200">
          <a:solidFill>
            <a:schemeClr val="tx1"/>
          </a:solidFill>
          <a:latin typeface="+mn-lt"/>
          <a:ea typeface="+mn-ea"/>
          <a:cs typeface="+mn-cs"/>
        </a:defRPr>
      </a:lvl2pPr>
      <a:lvl3pPr marL="1005229" algn="l" defTabSz="1005229" rtl="0" eaLnBrk="1" latinLnBrk="0" hangingPunct="1">
        <a:defRPr sz="2000" kern="1200">
          <a:solidFill>
            <a:schemeClr val="tx1"/>
          </a:solidFill>
          <a:latin typeface="+mn-lt"/>
          <a:ea typeface="+mn-ea"/>
          <a:cs typeface="+mn-cs"/>
        </a:defRPr>
      </a:lvl3pPr>
      <a:lvl4pPr marL="1507832" algn="l" defTabSz="1005229" rtl="0" eaLnBrk="1" latinLnBrk="0" hangingPunct="1">
        <a:defRPr sz="2000" kern="1200">
          <a:solidFill>
            <a:schemeClr val="tx1"/>
          </a:solidFill>
          <a:latin typeface="+mn-lt"/>
          <a:ea typeface="+mn-ea"/>
          <a:cs typeface="+mn-cs"/>
        </a:defRPr>
      </a:lvl4pPr>
      <a:lvl5pPr marL="2010467" algn="l" defTabSz="1005229" rtl="0" eaLnBrk="1" latinLnBrk="0" hangingPunct="1">
        <a:defRPr sz="2000" kern="1200">
          <a:solidFill>
            <a:schemeClr val="tx1"/>
          </a:solidFill>
          <a:latin typeface="+mn-lt"/>
          <a:ea typeface="+mn-ea"/>
          <a:cs typeface="+mn-cs"/>
        </a:defRPr>
      </a:lvl5pPr>
      <a:lvl6pPr marL="2513079" algn="l" defTabSz="1005229" rtl="0" eaLnBrk="1" latinLnBrk="0" hangingPunct="1">
        <a:defRPr sz="2000" kern="1200">
          <a:solidFill>
            <a:schemeClr val="tx1"/>
          </a:solidFill>
          <a:latin typeface="+mn-lt"/>
          <a:ea typeface="+mn-ea"/>
          <a:cs typeface="+mn-cs"/>
        </a:defRPr>
      </a:lvl6pPr>
      <a:lvl7pPr marL="3015687" algn="l" defTabSz="1005229" rtl="0" eaLnBrk="1" latinLnBrk="0" hangingPunct="1">
        <a:defRPr sz="2000" kern="1200">
          <a:solidFill>
            <a:schemeClr val="tx1"/>
          </a:solidFill>
          <a:latin typeface="+mn-lt"/>
          <a:ea typeface="+mn-ea"/>
          <a:cs typeface="+mn-cs"/>
        </a:defRPr>
      </a:lvl7pPr>
      <a:lvl8pPr marL="3518312" algn="l" defTabSz="1005229" rtl="0" eaLnBrk="1" latinLnBrk="0" hangingPunct="1">
        <a:defRPr sz="2000" kern="1200">
          <a:solidFill>
            <a:schemeClr val="tx1"/>
          </a:solidFill>
          <a:latin typeface="+mn-lt"/>
          <a:ea typeface="+mn-ea"/>
          <a:cs typeface="+mn-cs"/>
        </a:defRPr>
      </a:lvl8pPr>
      <a:lvl9pPr marL="4020927" algn="l" defTabSz="1005229"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5000"/>
              </a:schemeClr>
            </a:gs>
            <a:gs pos="77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bwMode="auto">
          <a:xfrm>
            <a:off x="457896" y="4766777"/>
            <a:ext cx="2133716"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a:defRPr>
                <a:ea typeface="ＭＳ Ｐゴシック" pitchFamily="34" charset="-128"/>
                <a:cs typeface="+mn-cs"/>
              </a:defRPr>
            </a:lvl1pPr>
          </a:lstStyle>
          <a:p>
            <a:pPr defTabSz="690927" fontAlgn="base">
              <a:spcBef>
                <a:spcPct val="0"/>
              </a:spcBef>
              <a:spcAft>
                <a:spcPct val="0"/>
              </a:spcAft>
              <a:defRPr/>
            </a:pPr>
            <a:fld id="{2544057C-4636-455F-B0F3-DBA9BC6871D1}" type="datetimeFigureOut">
              <a:rPr lang="en-US" sz="1500" smtClean="0">
                <a:solidFill>
                  <a:srgbClr val="103154"/>
                </a:solidFill>
                <a:latin typeface="Corbel" pitchFamily="34" charset="0"/>
              </a:rPr>
              <a:pPr defTabSz="690927" fontAlgn="base">
                <a:spcBef>
                  <a:spcPct val="0"/>
                </a:spcBef>
                <a:spcAft>
                  <a:spcPct val="0"/>
                </a:spcAft>
                <a:defRPr/>
              </a:pPr>
              <a:t>7/16/24</a:t>
            </a:fld>
            <a:endParaRPr lang="en-US" sz="1500" dirty="0">
              <a:solidFill>
                <a:srgbClr val="103154"/>
              </a:solidFill>
              <a:latin typeface="Corbel" pitchFamily="34" charset="0"/>
            </a:endParaRPr>
          </a:p>
        </p:txBody>
      </p:sp>
      <p:sp>
        <p:nvSpPr>
          <p:cNvPr id="3" name="Footer Placeholder 4"/>
          <p:cNvSpPr>
            <a:spLocks noGrp="1"/>
          </p:cNvSpPr>
          <p:nvPr>
            <p:ph type="ftr" sz="quarter" idx="3"/>
          </p:nvPr>
        </p:nvSpPr>
        <p:spPr bwMode="auto">
          <a:xfrm>
            <a:off x="3125247" y="4766777"/>
            <a:ext cx="2895134"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defTabSz="690971" fontAlgn="auto">
              <a:spcBef>
                <a:spcPts val="0"/>
              </a:spcBef>
              <a:spcAft>
                <a:spcPts val="0"/>
              </a:spcAft>
              <a:defRPr>
                <a:latin typeface="+mn-lt"/>
                <a:ea typeface="+mn-ea"/>
                <a:cs typeface="+mn-cs"/>
              </a:defRPr>
            </a:lvl1pPr>
          </a:lstStyle>
          <a:p>
            <a:pPr>
              <a:defRPr/>
            </a:pPr>
            <a:endParaRPr lang="en-US" sz="1500" dirty="0">
              <a:solidFill>
                <a:srgbClr val="103154"/>
              </a:solidFill>
            </a:endParaRPr>
          </a:p>
        </p:txBody>
      </p:sp>
      <p:sp>
        <p:nvSpPr>
          <p:cNvPr id="4" name="Slide Number Placeholder 5"/>
          <p:cNvSpPr>
            <a:spLocks noGrp="1"/>
          </p:cNvSpPr>
          <p:nvPr>
            <p:ph type="sldNum" sz="quarter" idx="4"/>
          </p:nvPr>
        </p:nvSpPr>
        <p:spPr bwMode="auto">
          <a:xfrm>
            <a:off x="6554975" y="4766777"/>
            <a:ext cx="2133718"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a:defRPr>
                <a:ea typeface="ＭＳ Ｐゴシック" pitchFamily="34" charset="-128"/>
                <a:cs typeface="+mn-cs"/>
              </a:defRPr>
            </a:lvl1pPr>
          </a:lstStyle>
          <a:p>
            <a:pPr defTabSz="690927" fontAlgn="base">
              <a:spcBef>
                <a:spcPct val="0"/>
              </a:spcBef>
              <a:spcAft>
                <a:spcPct val="0"/>
              </a:spcAft>
              <a:defRPr/>
            </a:pPr>
            <a:fld id="{B61EBE1B-DF7B-4167-ADFC-EDB70C399FF6}" type="slidenum">
              <a:rPr lang="en-US" sz="1500" smtClean="0">
                <a:solidFill>
                  <a:srgbClr val="103154"/>
                </a:solidFill>
                <a:latin typeface="Corbel" pitchFamily="34" charset="0"/>
              </a:rPr>
              <a:pPr defTabSz="690927" fontAlgn="base">
                <a:spcBef>
                  <a:spcPct val="0"/>
                </a:spcBef>
                <a:spcAft>
                  <a:spcPct val="0"/>
                </a:spcAft>
                <a:defRPr/>
              </a:pPr>
              <a:t>‹#›</a:t>
            </a:fld>
            <a:endParaRPr lang="en-US" sz="1500" dirty="0">
              <a:solidFill>
                <a:srgbClr val="103154"/>
              </a:solidFill>
              <a:latin typeface="Corbel" pitchFamily="34" charset="0"/>
            </a:endParaRPr>
          </a:p>
        </p:txBody>
      </p:sp>
      <p:sp>
        <p:nvSpPr>
          <p:cNvPr id="2053" name="Rectangle 5"/>
          <p:cNvSpPr>
            <a:spLocks noGrp="1" noChangeArrowheads="1"/>
          </p:cNvSpPr>
          <p:nvPr>
            <p:ph type="title"/>
          </p:nvPr>
        </p:nvSpPr>
        <p:spPr bwMode="auto">
          <a:xfrm>
            <a:off x="0" y="4"/>
            <a:ext cx="9144000" cy="1063933"/>
          </a:xfrm>
          <a:prstGeom prst="rect">
            <a:avLst/>
          </a:prstGeom>
          <a:solidFill>
            <a:schemeClr val="tx1"/>
          </a:solidFill>
          <a:ln w="9525" algn="ctr">
            <a:noFill/>
            <a:miter lim="800000"/>
            <a:headEnd/>
            <a:tailEnd/>
          </a:ln>
        </p:spPr>
        <p:txBody>
          <a:bodyPr vert="horz" wrap="square" lIns="84927" tIns="42429" rIns="84927" bIns="42429" numCol="1" anchor="ctr" anchorCtr="0" compatLnSpc="1">
            <a:prstTxWarp prst="textNoShape">
              <a:avLst/>
            </a:prstTxWarp>
          </a:bodyPr>
          <a:lstStyle/>
          <a:p>
            <a:pPr lvl="0"/>
            <a:r>
              <a:rPr lang="en-US"/>
              <a:t>Click to edit Master title style</a:t>
            </a:r>
          </a:p>
        </p:txBody>
      </p:sp>
      <p:sp>
        <p:nvSpPr>
          <p:cNvPr id="2054" name="Rectangle 6"/>
          <p:cNvSpPr>
            <a:spLocks noGrp="1" noChangeArrowheads="1"/>
          </p:cNvSpPr>
          <p:nvPr>
            <p:ph type="body" idx="1"/>
          </p:nvPr>
        </p:nvSpPr>
        <p:spPr bwMode="auto">
          <a:xfrm>
            <a:off x="456872" y="1199976"/>
            <a:ext cx="8230300" cy="3394116"/>
          </a:xfrm>
          <a:prstGeom prst="rect">
            <a:avLst/>
          </a:prstGeom>
          <a:noFill/>
          <a:ln w="9525">
            <a:noFill/>
            <a:miter lim="800000"/>
            <a:headEnd/>
            <a:tailEnd/>
          </a:ln>
        </p:spPr>
        <p:txBody>
          <a:bodyPr vert="horz" wrap="square" lIns="84927" tIns="42429" rIns="84927" bIns="424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673082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txStyles>
    <p:titleStyle>
      <a:lvl1pPr algn="l" defTabSz="690927" rtl="0" eaLnBrk="0" fontAlgn="base" hangingPunct="0">
        <a:spcBef>
          <a:spcPct val="0"/>
        </a:spcBef>
        <a:spcAft>
          <a:spcPct val="0"/>
        </a:spcAft>
        <a:defRPr sz="3200" b="1">
          <a:solidFill>
            <a:srgbClr val="FFFF00"/>
          </a:solidFill>
          <a:latin typeface="+mj-lt"/>
          <a:ea typeface="+mj-ea"/>
          <a:cs typeface="ＭＳ Ｐゴシック"/>
        </a:defRPr>
      </a:lvl1pPr>
      <a:lvl2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2pPr>
      <a:lvl3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3pPr>
      <a:lvl4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4pPr>
      <a:lvl5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5pPr>
      <a:lvl6pPr marL="426304" algn="l" defTabSz="690927" rtl="0" fontAlgn="base">
        <a:spcBef>
          <a:spcPct val="0"/>
        </a:spcBef>
        <a:spcAft>
          <a:spcPct val="0"/>
        </a:spcAft>
        <a:defRPr sz="3200" b="1">
          <a:solidFill>
            <a:srgbClr val="FFFF00"/>
          </a:solidFill>
          <a:latin typeface="Arial" pitchFamily="34" charset="0"/>
          <a:ea typeface="ＭＳ Ｐゴシック" pitchFamily="34" charset="-128"/>
        </a:defRPr>
      </a:lvl6pPr>
      <a:lvl7pPr marL="852527" algn="l" defTabSz="690927" rtl="0" fontAlgn="base">
        <a:spcBef>
          <a:spcPct val="0"/>
        </a:spcBef>
        <a:spcAft>
          <a:spcPct val="0"/>
        </a:spcAft>
        <a:defRPr sz="3200" b="1">
          <a:solidFill>
            <a:srgbClr val="FFFF00"/>
          </a:solidFill>
          <a:latin typeface="Arial" pitchFamily="34" charset="0"/>
          <a:ea typeface="ＭＳ Ｐゴシック" pitchFamily="34" charset="-128"/>
        </a:defRPr>
      </a:lvl7pPr>
      <a:lvl8pPr marL="1278871" algn="l" defTabSz="690927" rtl="0" fontAlgn="base">
        <a:spcBef>
          <a:spcPct val="0"/>
        </a:spcBef>
        <a:spcAft>
          <a:spcPct val="0"/>
        </a:spcAft>
        <a:defRPr sz="3200" b="1">
          <a:solidFill>
            <a:srgbClr val="FFFF00"/>
          </a:solidFill>
          <a:latin typeface="Arial" pitchFamily="34" charset="0"/>
          <a:ea typeface="ＭＳ Ｐゴシック" pitchFamily="34" charset="-128"/>
        </a:defRPr>
      </a:lvl8pPr>
      <a:lvl9pPr marL="1705029" algn="l" defTabSz="690927" rtl="0" fontAlgn="base">
        <a:spcBef>
          <a:spcPct val="0"/>
        </a:spcBef>
        <a:spcAft>
          <a:spcPct val="0"/>
        </a:spcAft>
        <a:defRPr sz="3200" b="1">
          <a:solidFill>
            <a:srgbClr val="FFFF00"/>
          </a:solidFill>
          <a:latin typeface="Arial" pitchFamily="34" charset="0"/>
          <a:ea typeface="ＭＳ Ｐゴシック" pitchFamily="34" charset="-128"/>
        </a:defRPr>
      </a:lvl9pPr>
    </p:titleStyle>
    <p:bodyStyle>
      <a:lvl1pPr marL="159839" indent="-159839" algn="l" defTabSz="690927" rtl="0" eaLnBrk="0" fontAlgn="base" hangingPunct="0">
        <a:lnSpc>
          <a:spcPct val="95000"/>
        </a:lnSpc>
        <a:spcBef>
          <a:spcPct val="5000"/>
        </a:spcBef>
        <a:spcAft>
          <a:spcPct val="0"/>
        </a:spcAft>
        <a:buClr>
          <a:srgbClr val="FFFF66"/>
        </a:buClr>
        <a:buSzPct val="130000"/>
        <a:buChar char="•"/>
        <a:defRPr sz="3600">
          <a:solidFill>
            <a:schemeClr val="bg1"/>
          </a:solidFill>
          <a:latin typeface="+mn-lt"/>
          <a:ea typeface="+mn-ea"/>
          <a:cs typeface="ＭＳ Ｐゴシック"/>
        </a:defRPr>
      </a:lvl1pPr>
      <a:lvl2pPr marL="319834" indent="-53429" algn="l" defTabSz="690927"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mn-ea"/>
          <a:cs typeface="ＭＳ Ｐゴシック"/>
        </a:defRPr>
      </a:lvl2pPr>
      <a:lvl3pPr marL="995990" indent="-263416"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3pPr>
      <a:lvl4pPr marL="1355783" indent="-253288"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4pPr>
      <a:lvl5pPr marL="1725906" indent="-263416"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5pPr>
      <a:lvl6pPr marL="2152120"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6pPr>
      <a:lvl7pPr marL="2578301"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7pPr>
      <a:lvl8pPr marL="3004630"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8pPr>
      <a:lvl9pPr marL="3430912"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9pPr>
    </p:bodyStyle>
    <p:otherStyle>
      <a:defPPr>
        <a:defRPr lang="en-US"/>
      </a:defPPr>
      <a:lvl1pPr marL="0" algn="l" defTabSz="852527" rtl="0" eaLnBrk="1" latinLnBrk="0" hangingPunct="1">
        <a:defRPr sz="1900" kern="1200">
          <a:solidFill>
            <a:schemeClr val="tx1"/>
          </a:solidFill>
          <a:latin typeface="+mn-lt"/>
          <a:ea typeface="+mn-ea"/>
          <a:cs typeface="+mn-cs"/>
        </a:defRPr>
      </a:lvl1pPr>
      <a:lvl2pPr marL="426304" algn="l" defTabSz="852527" rtl="0" eaLnBrk="1" latinLnBrk="0" hangingPunct="1">
        <a:defRPr sz="1900" kern="1200">
          <a:solidFill>
            <a:schemeClr val="tx1"/>
          </a:solidFill>
          <a:latin typeface="+mn-lt"/>
          <a:ea typeface="+mn-ea"/>
          <a:cs typeface="+mn-cs"/>
        </a:defRPr>
      </a:lvl2pPr>
      <a:lvl3pPr marL="852527" algn="l" defTabSz="852527" rtl="0" eaLnBrk="1" latinLnBrk="0" hangingPunct="1">
        <a:defRPr sz="1900" kern="1200">
          <a:solidFill>
            <a:schemeClr val="tx1"/>
          </a:solidFill>
          <a:latin typeface="+mn-lt"/>
          <a:ea typeface="+mn-ea"/>
          <a:cs typeface="+mn-cs"/>
        </a:defRPr>
      </a:lvl3pPr>
      <a:lvl4pPr marL="1278871" algn="l" defTabSz="852527" rtl="0" eaLnBrk="1" latinLnBrk="0" hangingPunct="1">
        <a:defRPr sz="1900" kern="1200">
          <a:solidFill>
            <a:schemeClr val="tx1"/>
          </a:solidFill>
          <a:latin typeface="+mn-lt"/>
          <a:ea typeface="+mn-ea"/>
          <a:cs typeface="+mn-cs"/>
        </a:defRPr>
      </a:lvl4pPr>
      <a:lvl5pPr marL="1705029" algn="l" defTabSz="852527" rtl="0" eaLnBrk="1" latinLnBrk="0" hangingPunct="1">
        <a:defRPr sz="1900" kern="1200">
          <a:solidFill>
            <a:schemeClr val="tx1"/>
          </a:solidFill>
          <a:latin typeface="+mn-lt"/>
          <a:ea typeface="+mn-ea"/>
          <a:cs typeface="+mn-cs"/>
        </a:defRPr>
      </a:lvl5pPr>
      <a:lvl6pPr marL="2131381" algn="l" defTabSz="852527" rtl="0" eaLnBrk="1" latinLnBrk="0" hangingPunct="1">
        <a:defRPr sz="1900" kern="1200">
          <a:solidFill>
            <a:schemeClr val="tx1"/>
          </a:solidFill>
          <a:latin typeface="+mn-lt"/>
          <a:ea typeface="+mn-ea"/>
          <a:cs typeface="+mn-cs"/>
        </a:defRPr>
      </a:lvl6pPr>
      <a:lvl7pPr marL="2557610" algn="l" defTabSz="852527" rtl="0" eaLnBrk="1" latinLnBrk="0" hangingPunct="1">
        <a:defRPr sz="1900" kern="1200">
          <a:solidFill>
            <a:schemeClr val="tx1"/>
          </a:solidFill>
          <a:latin typeface="+mn-lt"/>
          <a:ea typeface="+mn-ea"/>
          <a:cs typeface="+mn-cs"/>
        </a:defRPr>
      </a:lvl7pPr>
      <a:lvl8pPr marL="2983858" algn="l" defTabSz="852527" rtl="0" eaLnBrk="1" latinLnBrk="0" hangingPunct="1">
        <a:defRPr sz="1900" kern="1200">
          <a:solidFill>
            <a:schemeClr val="tx1"/>
          </a:solidFill>
          <a:latin typeface="+mn-lt"/>
          <a:ea typeface="+mn-ea"/>
          <a:cs typeface="+mn-cs"/>
        </a:defRPr>
      </a:lvl8pPr>
      <a:lvl9pPr marL="3410134" algn="l" defTabSz="852527"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5000"/>
              </a:schemeClr>
            </a:gs>
            <a:gs pos="77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bwMode="auto">
          <a:xfrm>
            <a:off x="456851" y="4766816"/>
            <a:ext cx="2133716"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a:defRPr>
                <a:solidFill>
                  <a:srgbClr val="103154"/>
                </a:solidFill>
                <a:ea typeface="ＭＳ Ｐゴシック" pitchFamily="34" charset="-128"/>
                <a:cs typeface="+mn-cs"/>
              </a:defRPr>
            </a:lvl1pPr>
          </a:lstStyle>
          <a:p>
            <a:pPr defTabSz="750633" fontAlgn="base">
              <a:spcBef>
                <a:spcPct val="0"/>
              </a:spcBef>
              <a:spcAft>
                <a:spcPct val="0"/>
              </a:spcAft>
              <a:defRPr/>
            </a:pPr>
            <a:fld id="{B814CAE4-7F33-44D1-AE05-662692FB5C0A}" type="datetimeFigureOut">
              <a:rPr lang="en-US" sz="1700" smtClean="0">
                <a:latin typeface="Corbel" pitchFamily="34" charset="0"/>
              </a:rPr>
              <a:pPr defTabSz="750633" fontAlgn="base">
                <a:spcBef>
                  <a:spcPct val="0"/>
                </a:spcBef>
                <a:spcAft>
                  <a:spcPct val="0"/>
                </a:spcAft>
                <a:defRPr/>
              </a:pPr>
              <a:t>7/16/24</a:t>
            </a:fld>
            <a:endParaRPr lang="en-US" sz="1700">
              <a:latin typeface="Corbel" pitchFamily="34" charset="0"/>
            </a:endParaRPr>
          </a:p>
        </p:txBody>
      </p:sp>
      <p:sp>
        <p:nvSpPr>
          <p:cNvPr id="3" name="Footer Placeholder 4"/>
          <p:cNvSpPr>
            <a:spLocks noGrp="1"/>
          </p:cNvSpPr>
          <p:nvPr>
            <p:ph type="ftr" sz="quarter" idx="3"/>
          </p:nvPr>
        </p:nvSpPr>
        <p:spPr bwMode="auto">
          <a:xfrm>
            <a:off x="3126649" y="4766816"/>
            <a:ext cx="2895133"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defTabSz="750665" fontAlgn="auto">
              <a:spcBef>
                <a:spcPts val="0"/>
              </a:spcBef>
              <a:spcAft>
                <a:spcPts val="0"/>
              </a:spcAft>
              <a:defRPr>
                <a:solidFill>
                  <a:srgbClr val="103154"/>
                </a:solidFill>
                <a:latin typeface="+mn-lt"/>
                <a:ea typeface="+mn-ea"/>
                <a:cs typeface="+mn-cs"/>
              </a:defRPr>
            </a:lvl1pPr>
          </a:lstStyle>
          <a:p>
            <a:pPr>
              <a:defRPr/>
            </a:pPr>
            <a:endParaRPr lang="en-US" sz="1700"/>
          </a:p>
        </p:txBody>
      </p:sp>
      <p:sp>
        <p:nvSpPr>
          <p:cNvPr id="4" name="Slide Number Placeholder 5"/>
          <p:cNvSpPr>
            <a:spLocks noGrp="1"/>
          </p:cNvSpPr>
          <p:nvPr>
            <p:ph type="sldNum" sz="quarter" idx="4"/>
          </p:nvPr>
        </p:nvSpPr>
        <p:spPr bwMode="auto">
          <a:xfrm>
            <a:off x="6555648" y="4766816"/>
            <a:ext cx="2133717"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a:defRPr>
                <a:solidFill>
                  <a:srgbClr val="103154"/>
                </a:solidFill>
                <a:ea typeface="ＭＳ Ｐゴシック" pitchFamily="34" charset="-128"/>
                <a:cs typeface="+mn-cs"/>
              </a:defRPr>
            </a:lvl1pPr>
          </a:lstStyle>
          <a:p>
            <a:pPr defTabSz="750633" fontAlgn="base">
              <a:spcBef>
                <a:spcPct val="0"/>
              </a:spcBef>
              <a:spcAft>
                <a:spcPct val="0"/>
              </a:spcAft>
              <a:defRPr/>
            </a:pPr>
            <a:fld id="{13DBBAE1-BB7B-4790-BDD1-0D515F50E676}" type="slidenum">
              <a:rPr lang="en-US" sz="1700" smtClean="0">
                <a:latin typeface="Corbel" pitchFamily="34" charset="0"/>
              </a:rPr>
              <a:pPr defTabSz="750633" fontAlgn="base">
                <a:spcBef>
                  <a:spcPct val="0"/>
                </a:spcBef>
                <a:spcAft>
                  <a:spcPct val="0"/>
                </a:spcAft>
                <a:defRPr/>
              </a:pPr>
              <a:t>‹#›</a:t>
            </a:fld>
            <a:endParaRPr lang="en-US" sz="1700">
              <a:latin typeface="Corbel" pitchFamily="34" charset="0"/>
            </a:endParaRPr>
          </a:p>
        </p:txBody>
      </p:sp>
      <p:sp>
        <p:nvSpPr>
          <p:cNvPr id="3077" name="Rectangle 5"/>
          <p:cNvSpPr>
            <a:spLocks noGrp="1" noChangeArrowheads="1"/>
          </p:cNvSpPr>
          <p:nvPr>
            <p:ph type="title"/>
          </p:nvPr>
        </p:nvSpPr>
        <p:spPr bwMode="auto">
          <a:xfrm>
            <a:off x="0" y="7"/>
            <a:ext cx="9144000" cy="1063932"/>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vert="horz" wrap="square" lIns="92082" tIns="46068" rIns="92082" bIns="46068" numCol="1" anchor="ctr" anchorCtr="0" compatLnSpc="1">
            <a:prstTxWarp prst="textNoShape">
              <a:avLst/>
            </a:prstTxWarp>
          </a:bodyPr>
          <a:lstStyle/>
          <a:p>
            <a:pPr lvl="0"/>
            <a:r>
              <a:rPr lang="en-US" altLang="en-US"/>
              <a:t>Click to edit Master title style</a:t>
            </a:r>
          </a:p>
        </p:txBody>
      </p:sp>
      <p:sp>
        <p:nvSpPr>
          <p:cNvPr id="3078" name="Rectangle 6"/>
          <p:cNvSpPr>
            <a:spLocks noGrp="1" noChangeArrowheads="1"/>
          </p:cNvSpPr>
          <p:nvPr>
            <p:ph type="body" idx="1"/>
          </p:nvPr>
        </p:nvSpPr>
        <p:spPr bwMode="auto">
          <a:xfrm>
            <a:off x="456851" y="1202182"/>
            <a:ext cx="8230300" cy="3394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82" tIns="46068" rIns="92082" bIns="4606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34096095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transition advClick="0" advTm="5000"/>
  <p:txStyles>
    <p:titleStyle>
      <a:lvl1pPr algn="l" defTabSz="750633" rtl="0" eaLnBrk="0" fontAlgn="base" hangingPunct="0">
        <a:spcBef>
          <a:spcPct val="0"/>
        </a:spcBef>
        <a:spcAft>
          <a:spcPct val="0"/>
        </a:spcAft>
        <a:defRPr sz="3400" b="1">
          <a:solidFill>
            <a:srgbClr val="FFFF00"/>
          </a:solidFill>
          <a:latin typeface="+mj-lt"/>
          <a:ea typeface="ＭＳ Ｐゴシック" pitchFamily="34" charset="-128"/>
          <a:cs typeface="ＭＳ Ｐゴシック"/>
        </a:defRPr>
      </a:lvl1pPr>
      <a:lvl2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2pPr>
      <a:lvl3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3pPr>
      <a:lvl4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4pPr>
      <a:lvl5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5pPr>
      <a:lvl6pPr marL="463436" algn="l" defTabSz="750633" rtl="0" fontAlgn="base">
        <a:spcBef>
          <a:spcPct val="0"/>
        </a:spcBef>
        <a:spcAft>
          <a:spcPct val="0"/>
        </a:spcAft>
        <a:defRPr sz="3400" b="1">
          <a:solidFill>
            <a:srgbClr val="FFFF00"/>
          </a:solidFill>
          <a:latin typeface="Arial" pitchFamily="34" charset="0"/>
          <a:ea typeface="ＭＳ Ｐゴシック" pitchFamily="34" charset="-128"/>
        </a:defRPr>
      </a:lvl6pPr>
      <a:lvl7pPr marL="926372" algn="l" defTabSz="750633" rtl="0" fontAlgn="base">
        <a:spcBef>
          <a:spcPct val="0"/>
        </a:spcBef>
        <a:spcAft>
          <a:spcPct val="0"/>
        </a:spcAft>
        <a:defRPr sz="3400" b="1">
          <a:solidFill>
            <a:srgbClr val="FFFF00"/>
          </a:solidFill>
          <a:latin typeface="Arial" pitchFamily="34" charset="0"/>
          <a:ea typeface="ＭＳ Ｐゴシック" pitchFamily="34" charset="-128"/>
        </a:defRPr>
      </a:lvl7pPr>
      <a:lvl8pPr marL="1389394" algn="l" defTabSz="750633" rtl="0" fontAlgn="base">
        <a:spcBef>
          <a:spcPct val="0"/>
        </a:spcBef>
        <a:spcAft>
          <a:spcPct val="0"/>
        </a:spcAft>
        <a:defRPr sz="3400" b="1">
          <a:solidFill>
            <a:srgbClr val="FFFF00"/>
          </a:solidFill>
          <a:latin typeface="Arial" pitchFamily="34" charset="0"/>
          <a:ea typeface="ＭＳ Ｐゴシック" pitchFamily="34" charset="-128"/>
        </a:defRPr>
      </a:lvl8pPr>
      <a:lvl9pPr marL="1852519" algn="l" defTabSz="750633" rtl="0" fontAlgn="base">
        <a:spcBef>
          <a:spcPct val="0"/>
        </a:spcBef>
        <a:spcAft>
          <a:spcPct val="0"/>
        </a:spcAft>
        <a:defRPr sz="3400" b="1">
          <a:solidFill>
            <a:srgbClr val="FFFF00"/>
          </a:solidFill>
          <a:latin typeface="Arial" pitchFamily="34" charset="0"/>
          <a:ea typeface="ＭＳ Ｐゴシック" pitchFamily="34" charset="-128"/>
        </a:defRPr>
      </a:lvl9pPr>
    </p:titleStyle>
    <p:bodyStyle>
      <a:lvl1pPr marL="173694" indent="-173694" algn="l" defTabSz="750633" rtl="0" eaLnBrk="0" fontAlgn="base" hangingPunct="0">
        <a:lnSpc>
          <a:spcPct val="95000"/>
        </a:lnSpc>
        <a:spcBef>
          <a:spcPct val="5000"/>
        </a:spcBef>
        <a:spcAft>
          <a:spcPct val="0"/>
        </a:spcAft>
        <a:buClr>
          <a:srgbClr val="FFFF66"/>
        </a:buClr>
        <a:buSzPct val="130000"/>
        <a:buChar char="•"/>
        <a:defRPr>
          <a:solidFill>
            <a:schemeClr val="bg1"/>
          </a:solidFill>
          <a:latin typeface="+mn-lt"/>
          <a:ea typeface="ＭＳ Ｐゴシック" pitchFamily="34" charset="-128"/>
          <a:cs typeface="ＭＳ Ｐゴシック"/>
        </a:defRPr>
      </a:lvl1pPr>
      <a:lvl2pPr marL="347689" indent="-58047" algn="l" defTabSz="750633"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ＭＳ Ｐゴシック" pitchFamily="34" charset="-128"/>
          <a:cs typeface="ＭＳ Ｐゴシック"/>
        </a:defRPr>
      </a:lvl2pPr>
      <a:lvl3pPr marL="1082189" indent="-286275"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3pPr>
      <a:lvl4pPr marL="1472983" indent="-275119"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4pPr>
      <a:lvl5pPr marL="1875024" indent="-286275"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5pPr>
      <a:lvl6pPr marL="2338196"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2801317"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264482"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3727587"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p:bodyStyle>
    <p:otherStyle>
      <a:defPPr>
        <a:defRPr lang="en-US"/>
      </a:defPPr>
      <a:lvl1pPr marL="0" algn="l" defTabSz="926372" rtl="0" eaLnBrk="1" latinLnBrk="0" hangingPunct="1">
        <a:defRPr sz="2000" kern="1200">
          <a:solidFill>
            <a:schemeClr val="tx1"/>
          </a:solidFill>
          <a:latin typeface="+mn-lt"/>
          <a:ea typeface="+mn-ea"/>
          <a:cs typeface="+mn-cs"/>
        </a:defRPr>
      </a:lvl1pPr>
      <a:lvl2pPr marL="463436" algn="l" defTabSz="926372" rtl="0" eaLnBrk="1" latinLnBrk="0" hangingPunct="1">
        <a:defRPr sz="2000" kern="1200">
          <a:solidFill>
            <a:schemeClr val="tx1"/>
          </a:solidFill>
          <a:latin typeface="+mn-lt"/>
          <a:ea typeface="+mn-ea"/>
          <a:cs typeface="+mn-cs"/>
        </a:defRPr>
      </a:lvl2pPr>
      <a:lvl3pPr marL="926372" algn="l" defTabSz="926372" rtl="0" eaLnBrk="1" latinLnBrk="0" hangingPunct="1">
        <a:defRPr sz="2000" kern="1200">
          <a:solidFill>
            <a:schemeClr val="tx1"/>
          </a:solidFill>
          <a:latin typeface="+mn-lt"/>
          <a:ea typeface="+mn-ea"/>
          <a:cs typeface="+mn-cs"/>
        </a:defRPr>
      </a:lvl3pPr>
      <a:lvl4pPr marL="1389394" algn="l" defTabSz="926372" rtl="0" eaLnBrk="1" latinLnBrk="0" hangingPunct="1">
        <a:defRPr sz="2000" kern="1200">
          <a:solidFill>
            <a:schemeClr val="tx1"/>
          </a:solidFill>
          <a:latin typeface="+mn-lt"/>
          <a:ea typeface="+mn-ea"/>
          <a:cs typeface="+mn-cs"/>
        </a:defRPr>
      </a:lvl4pPr>
      <a:lvl5pPr marL="1852519" algn="l" defTabSz="926372" rtl="0" eaLnBrk="1" latinLnBrk="0" hangingPunct="1">
        <a:defRPr sz="2000" kern="1200">
          <a:solidFill>
            <a:schemeClr val="tx1"/>
          </a:solidFill>
          <a:latin typeface="+mn-lt"/>
          <a:ea typeface="+mn-ea"/>
          <a:cs typeface="+mn-cs"/>
        </a:defRPr>
      </a:lvl5pPr>
      <a:lvl6pPr marL="2315653" algn="l" defTabSz="926372" rtl="0" eaLnBrk="1" latinLnBrk="0" hangingPunct="1">
        <a:defRPr sz="2000" kern="1200">
          <a:solidFill>
            <a:schemeClr val="tx1"/>
          </a:solidFill>
          <a:latin typeface="+mn-lt"/>
          <a:ea typeface="+mn-ea"/>
          <a:cs typeface="+mn-cs"/>
        </a:defRPr>
      </a:lvl6pPr>
      <a:lvl7pPr marL="2778770" algn="l" defTabSz="926372" rtl="0" eaLnBrk="1" latinLnBrk="0" hangingPunct="1">
        <a:defRPr sz="2000" kern="1200">
          <a:solidFill>
            <a:schemeClr val="tx1"/>
          </a:solidFill>
          <a:latin typeface="+mn-lt"/>
          <a:ea typeface="+mn-ea"/>
          <a:cs typeface="+mn-cs"/>
        </a:defRPr>
      </a:lvl7pPr>
      <a:lvl8pPr marL="3241906" algn="l" defTabSz="926372" rtl="0" eaLnBrk="1" latinLnBrk="0" hangingPunct="1">
        <a:defRPr sz="2000" kern="1200">
          <a:solidFill>
            <a:schemeClr val="tx1"/>
          </a:solidFill>
          <a:latin typeface="+mn-lt"/>
          <a:ea typeface="+mn-ea"/>
          <a:cs typeface="+mn-cs"/>
        </a:defRPr>
      </a:lvl8pPr>
      <a:lvl9pPr marL="3705043" algn="l" defTabSz="92637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cbi.nlm.nih.gov/books/NBK53725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3276905" y="2972124"/>
            <a:ext cx="2667585" cy="312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40" tIns="40498" rIns="80940" bIns="40498">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003051" fontAlgn="base">
              <a:spcBef>
                <a:spcPct val="50000"/>
              </a:spcBef>
              <a:spcAft>
                <a:spcPct val="0"/>
              </a:spcAft>
            </a:pPr>
            <a:endParaRPr lang="en-US" dirty="0">
              <a:solidFill>
                <a:prstClr val="black"/>
              </a:solidFill>
              <a:latin typeface="Arial" charset="0"/>
            </a:endParaRPr>
          </a:p>
        </p:txBody>
      </p:sp>
      <p:pic>
        <p:nvPicPr>
          <p:cNvPr id="5" name="Picture 4" descr="G:\Shared\CreativeMediaDigitalAssets\Logos\AAA_RWJBarnabas Health\_Combo Logo nbimc-chnj\rwjbh2016-h-nbimc-CHoNJ combo tag.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49770"/>
          <a:stretch/>
        </p:blipFill>
        <p:spPr bwMode="auto">
          <a:xfrm>
            <a:off x="3559287" y="3495288"/>
            <a:ext cx="1622314" cy="752863"/>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495897" y="1380016"/>
            <a:ext cx="8229600" cy="857250"/>
          </a:xfrm>
        </p:spPr>
        <p:txBody>
          <a:bodyPr>
            <a:normAutofit fontScale="90000"/>
          </a:bodyPr>
          <a:lstStyle/>
          <a:p>
            <a:pPr algn="ctr"/>
            <a:r>
              <a:rPr lang="en-US" sz="4000" dirty="0"/>
              <a:t>Wound Care and the Transplant Patient</a:t>
            </a:r>
            <a:br>
              <a:rPr lang="en-US" sz="4000" dirty="0"/>
            </a:br>
            <a:br>
              <a:rPr lang="en-US" sz="4000" dirty="0"/>
            </a:br>
            <a:r>
              <a:rPr lang="en-US" sz="3200" dirty="0"/>
              <a:t>Wednesday, October 9, 2024</a:t>
            </a:r>
            <a:br>
              <a:rPr lang="en-US" sz="3200" dirty="0"/>
            </a:br>
            <a:endParaRPr lang="en-US" sz="2000" dirty="0"/>
          </a:p>
        </p:txBody>
      </p:sp>
      <p:pic>
        <p:nvPicPr>
          <p:cNvPr id="6" name="Picture 5">
            <a:extLst>
              <a:ext uri="{FF2B5EF4-FFF2-40B4-BE49-F238E27FC236}">
                <a16:creationId xmlns:a16="http://schemas.microsoft.com/office/drawing/2014/main" id="{176F2650-9D2B-5D29-8644-77CE74B84B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5801" y="4125117"/>
            <a:ext cx="1942601" cy="674342"/>
          </a:xfrm>
          <a:prstGeom prst="rect">
            <a:avLst/>
          </a:prstGeom>
        </p:spPr>
      </p:pic>
      <p:pic>
        <p:nvPicPr>
          <p:cNvPr id="8" name="Picture 7">
            <a:extLst>
              <a:ext uri="{FF2B5EF4-FFF2-40B4-BE49-F238E27FC236}">
                <a16:creationId xmlns:a16="http://schemas.microsoft.com/office/drawing/2014/main" id="{D1A9C355-5874-E227-E0D8-08FC12AB4A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14809" y="4166802"/>
            <a:ext cx="1942601" cy="655783"/>
          </a:xfrm>
          <a:prstGeom prst="rect">
            <a:avLst/>
          </a:prstGeom>
        </p:spPr>
      </p:pic>
      <p:pic>
        <p:nvPicPr>
          <p:cNvPr id="10" name="Picture 9">
            <a:extLst>
              <a:ext uri="{FF2B5EF4-FFF2-40B4-BE49-F238E27FC236}">
                <a16:creationId xmlns:a16="http://schemas.microsoft.com/office/drawing/2014/main" id="{8CE324F8-99B6-285B-AB3C-90B6DBFAE7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0874" y="4148954"/>
            <a:ext cx="1942601" cy="651711"/>
          </a:xfrm>
          <a:prstGeom prst="rect">
            <a:avLst/>
          </a:prstGeom>
        </p:spPr>
      </p:pic>
      <p:pic>
        <p:nvPicPr>
          <p:cNvPr id="12" name="Picture 11">
            <a:extLst>
              <a:ext uri="{FF2B5EF4-FFF2-40B4-BE49-F238E27FC236}">
                <a16:creationId xmlns:a16="http://schemas.microsoft.com/office/drawing/2014/main" id="{3F57486E-7715-D8D0-3FAF-6CD2357772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68000" y="4095751"/>
            <a:ext cx="1942601" cy="626846"/>
          </a:xfrm>
          <a:prstGeom prst="rect">
            <a:avLst/>
          </a:prstGeom>
        </p:spPr>
      </p:pic>
    </p:spTree>
    <p:extLst>
      <p:ext uri="{BB962C8B-B14F-4D97-AF65-F5344CB8AC3E}">
        <p14:creationId xmlns:p14="http://schemas.microsoft.com/office/powerpoint/2010/main" val="7396602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7848600" cy="2667000"/>
          </a:xfrm>
        </p:spPr>
        <p:txBody>
          <a:bodyPr/>
          <a:lstStyle/>
          <a:p>
            <a:r>
              <a:rPr lang="en-US" sz="1800" dirty="0"/>
              <a:t>PTLD: Complete history and physical examination should take place every three months, particularly in the first </a:t>
            </a:r>
            <a:r>
              <a:rPr lang="en-US" sz="1800" dirty="0" err="1"/>
              <a:t>posttransplant</a:t>
            </a:r>
            <a:r>
              <a:rPr lang="en-US" sz="1800" dirty="0"/>
              <a:t> year.</a:t>
            </a:r>
          </a:p>
          <a:p>
            <a:r>
              <a:rPr lang="en-US" sz="1800" dirty="0" err="1"/>
              <a:t>Anogenital</a:t>
            </a:r>
            <a:r>
              <a:rPr lang="en-US" sz="1800" dirty="0"/>
              <a:t>: Early physical examination of the </a:t>
            </a:r>
            <a:r>
              <a:rPr lang="en-US" sz="1800" dirty="0" err="1"/>
              <a:t>anogenital</a:t>
            </a:r>
            <a:r>
              <a:rPr lang="en-US" sz="1800" dirty="0"/>
              <a:t> area, including a pelvic examination and </a:t>
            </a:r>
            <a:r>
              <a:rPr lang="en-US" sz="1800" dirty="0" err="1"/>
              <a:t>cytologic</a:t>
            </a:r>
            <a:r>
              <a:rPr lang="en-US" sz="1800" dirty="0"/>
              <a:t> studies for women. There is insufficient evidence to recommend either for or against screening </a:t>
            </a:r>
            <a:r>
              <a:rPr lang="en-US" sz="1800" dirty="0" err="1"/>
              <a:t>anoscopy</a:t>
            </a:r>
            <a:r>
              <a:rPr lang="en-US" sz="1800" dirty="0"/>
              <a:t> and biopsies of the anal epithelium.</a:t>
            </a:r>
          </a:p>
          <a:p>
            <a:r>
              <a:rPr lang="en-US" sz="1800" dirty="0"/>
              <a:t>Cervical: All women aged above 18 years and sexually active girls &lt;18 years old should undergo an annual pelvic examination and Pap smear.</a:t>
            </a:r>
          </a:p>
          <a:p>
            <a:r>
              <a:rPr lang="en-US" sz="1800" dirty="0"/>
              <a:t>Skin cancers: Examination of skin, conjunctivae, and oropharyngeal mucosa annually; patients at higher risk (ethnicity, geographic area of residence or serologic positivity for HHV) may benefit from more frequent screening.</a:t>
            </a:r>
          </a:p>
        </p:txBody>
      </p:sp>
      <p:sp>
        <p:nvSpPr>
          <p:cNvPr id="8" name="TextBox 7"/>
          <p:cNvSpPr txBox="1"/>
          <p:nvPr/>
        </p:nvSpPr>
        <p:spPr>
          <a:xfrm>
            <a:off x="4267200" y="4156075"/>
            <a:ext cx="4572000" cy="1015663"/>
          </a:xfrm>
          <a:prstGeom prst="rect">
            <a:avLst/>
          </a:prstGeom>
          <a:noFill/>
        </p:spPr>
        <p:txBody>
          <a:bodyPr wrap="square" rtlCol="0">
            <a:spAutoFit/>
          </a:bodyPr>
          <a:lstStyle/>
          <a:p>
            <a:pPr marL="177800" indent="-177800"/>
            <a:r>
              <a:rPr lang="en-US" sz="1200" dirty="0"/>
              <a:t>Acuna SA, Huang JW, Scott AL, </a:t>
            </a:r>
            <a:r>
              <a:rPr lang="en-US" sz="1200" dirty="0" err="1"/>
              <a:t>Micic</a:t>
            </a:r>
            <a:r>
              <a:rPr lang="en-US" sz="1200" dirty="0"/>
              <a:t> S, Daly C, </a:t>
            </a:r>
            <a:r>
              <a:rPr lang="en-US" sz="1200" dirty="0" err="1"/>
              <a:t>Brezden-Masley</a:t>
            </a:r>
            <a:r>
              <a:rPr lang="en-US" sz="1200" dirty="0"/>
              <a:t> C, Kim SJ, Baxter NN. Cancer Screening Recommendations for Solid Organ Transplant Recipients: A Systematic Review of Clinical Practice Guidelines. Am J Transplant. 2017 Jan;17(1):103-114.</a:t>
            </a:r>
          </a:p>
        </p:txBody>
      </p:sp>
    </p:spTree>
    <p:extLst>
      <p:ext uri="{BB962C8B-B14F-4D97-AF65-F5344CB8AC3E}">
        <p14:creationId xmlns:p14="http://schemas.microsoft.com/office/powerpoint/2010/main" val="190923042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8001000" cy="2667000"/>
          </a:xfrm>
        </p:spPr>
        <p:txBody>
          <a:bodyPr/>
          <a:lstStyle/>
          <a:p>
            <a:r>
              <a:rPr lang="en-US" sz="1800" dirty="0"/>
              <a:t>Several mechanisms could explain the increased cancer risk in solid organ transplant recipients. Both viral and non-viral factors are involved in the progression of post-transplant malignancies. Infections with the hepatitis C and hepatitis B virus are considered risk factors for liver cancer, while EBV infection may be associated with an increased risk of non-Hodgkin’s lymphoma. HPV infection may be related to squamous cell carcinoma. </a:t>
            </a:r>
          </a:p>
          <a:p>
            <a:r>
              <a:rPr lang="en-US" sz="1800" dirty="0"/>
              <a:t>However, compared with people with HIV or AIDS, solid organ transplant recipients demonstrated higher HPV-related cancer risks, while EBV-related cancer risks were lower than HIV-infected. The difference between the above two immune deficiencies remains to be explored. These infectious factors support our findings of the elevated site-specific cancer risks</a:t>
            </a:r>
          </a:p>
        </p:txBody>
      </p:sp>
      <p:sp>
        <p:nvSpPr>
          <p:cNvPr id="8" name="TextBox 7"/>
          <p:cNvSpPr txBox="1"/>
          <p:nvPr/>
        </p:nvSpPr>
        <p:spPr>
          <a:xfrm>
            <a:off x="4267200" y="4156075"/>
            <a:ext cx="4572000" cy="646331"/>
          </a:xfrm>
          <a:prstGeom prst="rect">
            <a:avLst/>
          </a:prstGeom>
          <a:noFill/>
        </p:spPr>
        <p:txBody>
          <a:bodyPr wrap="square" rtlCol="0">
            <a:spAutoFit/>
          </a:bodyPr>
          <a:lstStyle/>
          <a:p>
            <a:pPr marL="177800" indent="-177800"/>
            <a:r>
              <a:rPr lang="en-US" sz="1200" dirty="0" err="1"/>
              <a:t>Huo</a:t>
            </a:r>
            <a:r>
              <a:rPr lang="en-US" sz="1200" dirty="0"/>
              <a:t> Z, Li C, Xu X, et al. Cancer Risks in Solid Organ Transplant Recipients: Results from a Comprehensive Analysis of 72 Cohort Studies. </a:t>
            </a:r>
            <a:r>
              <a:rPr lang="en-US" sz="1200" dirty="0" err="1"/>
              <a:t>Oncoimmunology</a:t>
            </a:r>
            <a:r>
              <a:rPr lang="en-US" sz="1200" dirty="0"/>
              <a:t>. 2020 Nov 29;9(1):1848068. </a:t>
            </a:r>
          </a:p>
        </p:txBody>
      </p:sp>
    </p:spTree>
    <p:extLst>
      <p:ext uri="{BB962C8B-B14F-4D97-AF65-F5344CB8AC3E}">
        <p14:creationId xmlns:p14="http://schemas.microsoft.com/office/powerpoint/2010/main" val="34183249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6781800" cy="2667000"/>
          </a:xfrm>
        </p:spPr>
        <p:txBody>
          <a:bodyPr/>
          <a:lstStyle/>
          <a:p>
            <a:r>
              <a:rPr lang="en-US" sz="1800" dirty="0"/>
              <a:t>Long-term use of post-transplant immunosuppressive therapy is related to the increased incidence of cancer. Immunosuppression therapy is possibly related to the direct damage of cells and cell repair systems . </a:t>
            </a:r>
          </a:p>
          <a:p>
            <a:r>
              <a:rPr lang="en-US" sz="1800" dirty="0"/>
              <a:t>Generally, the immunosuppressive drugs act by depleting T lymphocytes, leading to the decreased acute rejection rates, which results in the increased graft survival.</a:t>
            </a:r>
          </a:p>
        </p:txBody>
      </p:sp>
      <p:sp>
        <p:nvSpPr>
          <p:cNvPr id="8" name="TextBox 7"/>
          <p:cNvSpPr txBox="1"/>
          <p:nvPr/>
        </p:nvSpPr>
        <p:spPr>
          <a:xfrm>
            <a:off x="4267200" y="4156075"/>
            <a:ext cx="4572000" cy="646331"/>
          </a:xfrm>
          <a:prstGeom prst="rect">
            <a:avLst/>
          </a:prstGeom>
          <a:noFill/>
        </p:spPr>
        <p:txBody>
          <a:bodyPr wrap="square" rtlCol="0">
            <a:spAutoFit/>
          </a:bodyPr>
          <a:lstStyle/>
          <a:p>
            <a:pPr marL="177800" indent="-177800"/>
            <a:r>
              <a:rPr lang="en-US" sz="1200" dirty="0" err="1"/>
              <a:t>Huo</a:t>
            </a:r>
            <a:r>
              <a:rPr lang="en-US" sz="1200" dirty="0"/>
              <a:t> Z, Li C, Xu X, et al. Cancer Risks in Solid Organ Transplant Recipients: Results from a Comprehensive Analysis of 72 Cohort Studies. </a:t>
            </a:r>
            <a:r>
              <a:rPr lang="en-US" sz="1200" dirty="0" err="1"/>
              <a:t>Oncoimmunology</a:t>
            </a:r>
            <a:r>
              <a:rPr lang="en-US" sz="1200" dirty="0"/>
              <a:t>. 2020 Nov 29;9(1):1848068. </a:t>
            </a:r>
          </a:p>
        </p:txBody>
      </p:sp>
    </p:spTree>
    <p:extLst>
      <p:ext uri="{BB962C8B-B14F-4D97-AF65-F5344CB8AC3E}">
        <p14:creationId xmlns:p14="http://schemas.microsoft.com/office/powerpoint/2010/main" val="1497033199"/>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6781800" cy="2667000"/>
          </a:xfrm>
        </p:spPr>
        <p:txBody>
          <a:bodyPr/>
          <a:lstStyle/>
          <a:p>
            <a:r>
              <a:rPr lang="en-US" sz="1800" dirty="0"/>
              <a:t>Among solid organ transplant recipients, the kidney recipients were found to have the highest renal cancer risk. </a:t>
            </a:r>
          </a:p>
          <a:p>
            <a:r>
              <a:rPr lang="en-US" sz="1800" dirty="0"/>
              <a:t>Some nephrotoxic effects or direct carcinogenic effects in immunosuppressive drugs may lead to a higher renal cancer risk. </a:t>
            </a:r>
          </a:p>
          <a:p>
            <a:r>
              <a:rPr lang="en-US" sz="1800" dirty="0"/>
              <a:t>Some early post-transplant renal cancer cases were the results of malignant conversion from benign cysts developing in </a:t>
            </a:r>
            <a:r>
              <a:rPr lang="en-US" sz="1800" dirty="0" err="1"/>
              <a:t>pretransplant</a:t>
            </a:r>
            <a:r>
              <a:rPr lang="en-US" sz="1800" dirty="0"/>
              <a:t> donor kidneys.</a:t>
            </a:r>
          </a:p>
          <a:p>
            <a:r>
              <a:rPr lang="en-US" sz="1800" dirty="0"/>
              <a:t>Another potential reason could be the aging donor population, some of whom may have unrecognized kidney cancer before transplantation, which could contribute to the facilitation of renal cancer.</a:t>
            </a:r>
          </a:p>
        </p:txBody>
      </p:sp>
      <p:sp>
        <p:nvSpPr>
          <p:cNvPr id="8" name="TextBox 7"/>
          <p:cNvSpPr txBox="1"/>
          <p:nvPr/>
        </p:nvSpPr>
        <p:spPr>
          <a:xfrm>
            <a:off x="4267200" y="4156075"/>
            <a:ext cx="4572000" cy="646331"/>
          </a:xfrm>
          <a:prstGeom prst="rect">
            <a:avLst/>
          </a:prstGeom>
          <a:noFill/>
        </p:spPr>
        <p:txBody>
          <a:bodyPr wrap="square" rtlCol="0">
            <a:spAutoFit/>
          </a:bodyPr>
          <a:lstStyle/>
          <a:p>
            <a:pPr marL="177800" indent="-177800"/>
            <a:r>
              <a:rPr lang="en-US" sz="1200" dirty="0" err="1"/>
              <a:t>Huo</a:t>
            </a:r>
            <a:r>
              <a:rPr lang="en-US" sz="1200" dirty="0"/>
              <a:t> Z, Li C, Xu X, et al. Cancer Risks in Solid Organ Transplant Recipients: Results from a Comprehensive Analysis of 72 Cohort Studies. </a:t>
            </a:r>
            <a:r>
              <a:rPr lang="en-US" sz="1200" dirty="0" err="1"/>
              <a:t>Oncoimmunology</a:t>
            </a:r>
            <a:r>
              <a:rPr lang="en-US" sz="1200" dirty="0"/>
              <a:t>. 2020 Nov 29;9(1):1848068. </a:t>
            </a:r>
          </a:p>
        </p:txBody>
      </p:sp>
    </p:spTree>
    <p:extLst>
      <p:ext uri="{BB962C8B-B14F-4D97-AF65-F5344CB8AC3E}">
        <p14:creationId xmlns:p14="http://schemas.microsoft.com/office/powerpoint/2010/main" val="71856734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266700" y="895350"/>
            <a:ext cx="8001000" cy="2667000"/>
          </a:xfrm>
        </p:spPr>
        <p:txBody>
          <a:bodyPr/>
          <a:lstStyle/>
          <a:p>
            <a:r>
              <a:rPr lang="en-US" sz="1600" dirty="0"/>
              <a:t>Among solid organ transplant recipients, heart and/or lung transplant recipients were found to have the highest lung cancer risk. The risk factors include post-transplant chronic immunosuppression and previous smoking status.</a:t>
            </a:r>
            <a:br>
              <a:rPr lang="en-US" sz="1600" dirty="0"/>
            </a:br>
            <a:r>
              <a:rPr lang="en-US" sz="1600" dirty="0"/>
              <a:t> </a:t>
            </a:r>
          </a:p>
          <a:p>
            <a:r>
              <a:rPr lang="en-US" sz="1600" dirty="0"/>
              <a:t>Due to the etiologic factors of end-stage pulmonary diseases such as chronic obstructive pulmonary disease and idiopathic pulmonary fibrosis, these patients are at increased lung cancer risk compared with the general population. The native lung disease or undetected cancerous cells in the donor’s lung predispose to an increased incidence of lung cancer in the allograft after transplantation. </a:t>
            </a:r>
            <a:br>
              <a:rPr lang="en-US" sz="1600" dirty="0"/>
            </a:br>
            <a:endParaRPr lang="en-US" sz="1600" dirty="0"/>
          </a:p>
          <a:p>
            <a:r>
              <a:rPr lang="en-US" sz="1600" dirty="0"/>
              <a:t>A higher intensity and a longer duration of immunosuppressive therapy in heart and/or lung transplant recipients contribute to the elevation of the risks, which results in a higher inhibitory effect on the immune system, leading to a further decline in its ability to monitor and clear pathogens and cancer cells, and ultimately an increase in lung cancer risk</a:t>
            </a:r>
          </a:p>
        </p:txBody>
      </p:sp>
      <p:sp>
        <p:nvSpPr>
          <p:cNvPr id="8" name="TextBox 7"/>
          <p:cNvSpPr txBox="1"/>
          <p:nvPr/>
        </p:nvSpPr>
        <p:spPr>
          <a:xfrm>
            <a:off x="4038600" y="4324350"/>
            <a:ext cx="4572000" cy="646331"/>
          </a:xfrm>
          <a:prstGeom prst="rect">
            <a:avLst/>
          </a:prstGeom>
          <a:noFill/>
        </p:spPr>
        <p:txBody>
          <a:bodyPr wrap="square" rtlCol="0">
            <a:spAutoFit/>
          </a:bodyPr>
          <a:lstStyle/>
          <a:p>
            <a:pPr marL="177800" indent="-177800"/>
            <a:r>
              <a:rPr lang="en-US" sz="1200" dirty="0" err="1"/>
              <a:t>Huo</a:t>
            </a:r>
            <a:r>
              <a:rPr lang="en-US" sz="1200" dirty="0"/>
              <a:t> Z, Li C, Xu X, et al. Cancer Risks in Solid Organ Transplant Recipients: Results from a Comprehensive Analysis of 72 Cohort Studies. </a:t>
            </a:r>
            <a:r>
              <a:rPr lang="en-US" sz="1200" dirty="0" err="1"/>
              <a:t>Oncoimmunology</a:t>
            </a:r>
            <a:r>
              <a:rPr lang="en-US" sz="1200" dirty="0"/>
              <a:t>. 2020 Nov 29;9(1):1848068. </a:t>
            </a:r>
          </a:p>
        </p:txBody>
      </p:sp>
    </p:spTree>
    <p:extLst>
      <p:ext uri="{BB962C8B-B14F-4D97-AF65-F5344CB8AC3E}">
        <p14:creationId xmlns:p14="http://schemas.microsoft.com/office/powerpoint/2010/main" val="46199526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7086600" cy="2667000"/>
          </a:xfrm>
        </p:spPr>
        <p:txBody>
          <a:bodyPr/>
          <a:lstStyle/>
          <a:p>
            <a:r>
              <a:rPr lang="en-US" sz="1800" dirty="0"/>
              <a:t>Liver cancer risk was most elevated in liver transplant recipients among solid organ transplant recipients. Liver cancer is the most common complication in end stage liver disease patients, and liver transplantation can be an ideal therapy for patients with localized liver cancer. </a:t>
            </a:r>
          </a:p>
          <a:p>
            <a:r>
              <a:rPr lang="en-US" sz="1800" dirty="0"/>
              <a:t>Possible reasons to explain the elevated liver cancer risk include the relapse of infection of HBV and HCV, diabetes mellitus, and the delate recognition of liver cancer in the donor liver.</a:t>
            </a:r>
          </a:p>
          <a:p>
            <a:r>
              <a:rPr lang="en-US" sz="1800" dirty="0"/>
              <a:t>Due to the significant organ specificity, we speculate the elevated liver cancer risk may also be related to the chronic rejection reaction after liver transplantation.</a:t>
            </a:r>
          </a:p>
        </p:txBody>
      </p:sp>
      <p:sp>
        <p:nvSpPr>
          <p:cNvPr id="8" name="TextBox 7"/>
          <p:cNvSpPr txBox="1"/>
          <p:nvPr/>
        </p:nvSpPr>
        <p:spPr>
          <a:xfrm>
            <a:off x="4267200" y="4156075"/>
            <a:ext cx="4572000" cy="646331"/>
          </a:xfrm>
          <a:prstGeom prst="rect">
            <a:avLst/>
          </a:prstGeom>
          <a:noFill/>
        </p:spPr>
        <p:txBody>
          <a:bodyPr wrap="square" rtlCol="0">
            <a:spAutoFit/>
          </a:bodyPr>
          <a:lstStyle/>
          <a:p>
            <a:pPr marL="177800" indent="-177800"/>
            <a:r>
              <a:rPr lang="en-US" sz="1200" dirty="0" err="1"/>
              <a:t>Huo</a:t>
            </a:r>
            <a:r>
              <a:rPr lang="en-US" sz="1200" dirty="0"/>
              <a:t> Z, Li C, Xu X, et al. Cancer Risks in Solid Organ Transplant Recipients: Results from a Comprehensive Analysis of 72 Cohort Studies. </a:t>
            </a:r>
            <a:r>
              <a:rPr lang="en-US" sz="1200" dirty="0" err="1"/>
              <a:t>Oncoimmunology</a:t>
            </a:r>
            <a:r>
              <a:rPr lang="en-US" sz="1200" dirty="0"/>
              <a:t>. 2020 Nov 29;9(1):1848068. </a:t>
            </a:r>
          </a:p>
        </p:txBody>
      </p:sp>
    </p:spTree>
    <p:extLst>
      <p:ext uri="{BB962C8B-B14F-4D97-AF65-F5344CB8AC3E}">
        <p14:creationId xmlns:p14="http://schemas.microsoft.com/office/powerpoint/2010/main" val="1601018143"/>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Content Placeholder 2"/>
          <p:cNvSpPr>
            <a:spLocks noGrp="1"/>
          </p:cNvSpPr>
          <p:nvPr>
            <p:ph sz="quarter" idx="10"/>
          </p:nvPr>
        </p:nvSpPr>
        <p:spPr/>
        <p:txBody>
          <a:bodyPr numCol="1"/>
          <a:lstStyle/>
          <a:p>
            <a:r>
              <a:rPr lang="en-US" sz="2400" dirty="0"/>
              <a:t>Kidney transplant</a:t>
            </a:r>
          </a:p>
          <a:p>
            <a:r>
              <a:rPr lang="en-US" sz="2400" dirty="0"/>
              <a:t>Kidney &amp; Liver transplant</a:t>
            </a:r>
          </a:p>
          <a:p>
            <a:r>
              <a:rPr lang="en-US" sz="2400" dirty="0"/>
              <a:t>Transplant considerations of immunosuppressive drugs</a:t>
            </a:r>
            <a:r>
              <a:rPr lang="en-US" sz="2400"/>
              <a:t>? </a:t>
            </a:r>
          </a:p>
          <a:p>
            <a:r>
              <a:rPr lang="en-US" sz="2400"/>
              <a:t>Cardiac Transplant</a:t>
            </a:r>
            <a:endParaRPr lang="en-US" sz="2400" dirty="0"/>
          </a:p>
          <a:p>
            <a:r>
              <a:rPr lang="en-US" sz="2400" dirty="0"/>
              <a:t>Tumors</a:t>
            </a:r>
          </a:p>
          <a:p>
            <a:endParaRPr lang="en-US" sz="2400" dirty="0"/>
          </a:p>
        </p:txBody>
      </p:sp>
    </p:spTree>
    <p:extLst>
      <p:ext uri="{BB962C8B-B14F-4D97-AF65-F5344CB8AC3E}">
        <p14:creationId xmlns:p14="http://schemas.microsoft.com/office/powerpoint/2010/main" val="365514089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Kidney transplant</a:t>
            </a:r>
          </a:p>
        </p:txBody>
      </p:sp>
      <p:sp>
        <p:nvSpPr>
          <p:cNvPr id="3" name="Content Placeholder 2"/>
          <p:cNvSpPr>
            <a:spLocks noGrp="1"/>
          </p:cNvSpPr>
          <p:nvPr>
            <p:ph sz="quarter" idx="10"/>
          </p:nvPr>
        </p:nvSpPr>
        <p:spPr>
          <a:xfrm>
            <a:off x="533400" y="1276350"/>
            <a:ext cx="8153400" cy="2667000"/>
          </a:xfrm>
        </p:spPr>
        <p:txBody>
          <a:bodyPr/>
          <a:lstStyle/>
          <a:p>
            <a:r>
              <a:rPr lang="en-US" sz="2000" dirty="0"/>
              <a:t>High rate of impaired wound healing (21% at 5 weeks post-transplantation) and the high rate of </a:t>
            </a:r>
            <a:r>
              <a:rPr lang="en-US" sz="2000" dirty="0" err="1"/>
              <a:t>reinterventions</a:t>
            </a:r>
            <a:r>
              <a:rPr lang="en-US" sz="2000" dirty="0"/>
              <a:t> (25%). </a:t>
            </a:r>
          </a:p>
          <a:p>
            <a:r>
              <a:rPr lang="en-US" sz="2000" dirty="0"/>
              <a:t>Most complications are due to lymphatic leakage and lymphoceles. </a:t>
            </a:r>
          </a:p>
          <a:p>
            <a:r>
              <a:rPr lang="en-US" sz="2000" dirty="0"/>
              <a:t>Lymph-related complications in can be alleviated with routine use of drains and by reducing the corticosteroid load. </a:t>
            </a:r>
          </a:p>
          <a:p>
            <a:r>
              <a:rPr lang="en-US" sz="2000" dirty="0"/>
              <a:t>Consider reduction of the corticosteroid load, avoiding </a:t>
            </a:r>
            <a:r>
              <a:rPr lang="en-US" sz="2000" dirty="0" err="1"/>
              <a:t>sirolimus</a:t>
            </a:r>
            <a:r>
              <a:rPr lang="en-US" sz="2000" dirty="0"/>
              <a:t> and </a:t>
            </a:r>
            <a:r>
              <a:rPr lang="en-US" sz="2000" dirty="0" err="1"/>
              <a:t>everolimus</a:t>
            </a:r>
            <a:r>
              <a:rPr lang="en-US" sz="2000" dirty="0"/>
              <a:t> therapy from the start, and transplantation in </a:t>
            </a:r>
            <a:r>
              <a:rPr lang="en-US" sz="2000" dirty="0" err="1"/>
              <a:t>predialysis</a:t>
            </a:r>
            <a:r>
              <a:rPr lang="en-US" sz="2000" dirty="0"/>
              <a:t> state </a:t>
            </a:r>
          </a:p>
          <a:p>
            <a:endParaRPr lang="en-US" sz="2000" dirty="0"/>
          </a:p>
          <a:p>
            <a:endParaRPr lang="en-US" sz="2000" dirty="0"/>
          </a:p>
          <a:p>
            <a:endParaRPr lang="en-US" sz="2000" dirty="0"/>
          </a:p>
        </p:txBody>
      </p:sp>
      <p:sp>
        <p:nvSpPr>
          <p:cNvPr id="4" name="TextBox 3"/>
          <p:cNvSpPr txBox="1"/>
          <p:nvPr/>
        </p:nvSpPr>
        <p:spPr>
          <a:xfrm>
            <a:off x="4800600" y="4400550"/>
            <a:ext cx="4572000" cy="646331"/>
          </a:xfrm>
          <a:prstGeom prst="rect">
            <a:avLst/>
          </a:prstGeom>
          <a:noFill/>
        </p:spPr>
        <p:txBody>
          <a:bodyPr wrap="square" rtlCol="0">
            <a:spAutoFit/>
          </a:bodyPr>
          <a:lstStyle/>
          <a:p>
            <a:pPr marL="177800" indent="-177800"/>
            <a:r>
              <a:rPr lang="en-US" sz="1200" dirty="0" err="1"/>
              <a:t>Røine</a:t>
            </a:r>
            <a:r>
              <a:rPr lang="en-US" sz="1200" dirty="0"/>
              <a:t> E, </a:t>
            </a:r>
            <a:r>
              <a:rPr lang="en-US" sz="1200" dirty="0" err="1"/>
              <a:t>Bjørk</a:t>
            </a:r>
            <a:r>
              <a:rPr lang="en-US" sz="1200" dirty="0"/>
              <a:t> IT, Oyen O. Targeting risk factors for impaired wound healing and wound complications after kidney transplantation. Transplant Proc. 2010 Sep;42(7):2542-6</a:t>
            </a:r>
          </a:p>
        </p:txBody>
      </p:sp>
    </p:spTree>
    <p:extLst>
      <p:ext uri="{BB962C8B-B14F-4D97-AF65-F5344CB8AC3E}">
        <p14:creationId xmlns:p14="http://schemas.microsoft.com/office/powerpoint/2010/main" val="3964113753"/>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Kidney &amp; Liver transplant</a:t>
            </a:r>
          </a:p>
        </p:txBody>
      </p:sp>
      <p:sp>
        <p:nvSpPr>
          <p:cNvPr id="3" name="Content Placeholder 2"/>
          <p:cNvSpPr>
            <a:spLocks noGrp="1"/>
          </p:cNvSpPr>
          <p:nvPr>
            <p:ph sz="quarter" idx="10"/>
          </p:nvPr>
        </p:nvSpPr>
        <p:spPr>
          <a:xfrm>
            <a:off x="572123" y="739527"/>
            <a:ext cx="6781800" cy="2667000"/>
          </a:xfrm>
        </p:spPr>
        <p:txBody>
          <a:bodyPr/>
          <a:lstStyle/>
          <a:p>
            <a:r>
              <a:rPr lang="en-US" sz="1600" dirty="0"/>
              <a:t>What are factors that cause wound infection in transplant patients?</a:t>
            </a:r>
          </a:p>
          <a:p>
            <a:endParaRPr lang="en-US" sz="1600" dirty="0"/>
          </a:p>
        </p:txBody>
      </p:sp>
      <p:sp>
        <p:nvSpPr>
          <p:cNvPr id="4" name="TextBox 3"/>
          <p:cNvSpPr txBox="1"/>
          <p:nvPr/>
        </p:nvSpPr>
        <p:spPr>
          <a:xfrm>
            <a:off x="3107577" y="4445635"/>
            <a:ext cx="6248400" cy="646331"/>
          </a:xfrm>
          <a:prstGeom prst="rect">
            <a:avLst/>
          </a:prstGeom>
          <a:noFill/>
        </p:spPr>
        <p:txBody>
          <a:bodyPr wrap="square" rtlCol="0">
            <a:spAutoFit/>
          </a:bodyPr>
          <a:lstStyle/>
          <a:p>
            <a:pPr marL="177800" indent="-177800"/>
            <a:r>
              <a:rPr lang="en-US" sz="1200" dirty="0" err="1"/>
              <a:t>Mehrabi</a:t>
            </a:r>
            <a:r>
              <a:rPr lang="en-US" sz="1200" dirty="0"/>
              <a:t> A, </a:t>
            </a:r>
            <a:r>
              <a:rPr lang="en-US" sz="1200" dirty="0" err="1"/>
              <a:t>Fonouni</a:t>
            </a:r>
            <a:r>
              <a:rPr lang="en-US" sz="1200" dirty="0"/>
              <a:t> H, </a:t>
            </a:r>
            <a:r>
              <a:rPr lang="en-US" sz="1200" dirty="0" err="1"/>
              <a:t>Wente</a:t>
            </a:r>
            <a:r>
              <a:rPr lang="en-US" sz="1200" dirty="0"/>
              <a:t> M, </a:t>
            </a:r>
            <a:r>
              <a:rPr lang="en-US" sz="1200" dirty="0" err="1"/>
              <a:t>Sadeghi</a:t>
            </a:r>
            <a:r>
              <a:rPr lang="en-US" sz="1200" dirty="0"/>
              <a:t> M, </a:t>
            </a:r>
            <a:r>
              <a:rPr lang="en-US" sz="1200" dirty="0" err="1"/>
              <a:t>Eisenbach</a:t>
            </a:r>
            <a:r>
              <a:rPr lang="en-US" sz="1200" dirty="0"/>
              <a:t> C, </a:t>
            </a:r>
            <a:r>
              <a:rPr lang="en-US" sz="1200" dirty="0" err="1"/>
              <a:t>Encke</a:t>
            </a:r>
            <a:r>
              <a:rPr lang="en-US" sz="1200" dirty="0"/>
              <a:t> J, </a:t>
            </a:r>
            <a:r>
              <a:rPr lang="en-US" sz="1200" dirty="0" err="1"/>
              <a:t>Schmied</a:t>
            </a:r>
            <a:r>
              <a:rPr lang="en-US" sz="1200" dirty="0"/>
              <a:t> BM, </a:t>
            </a:r>
            <a:r>
              <a:rPr lang="en-US" sz="1200" dirty="0" err="1"/>
              <a:t>Libicher</a:t>
            </a:r>
            <a:r>
              <a:rPr lang="en-US" sz="1200" dirty="0"/>
              <a:t> M, </a:t>
            </a:r>
            <a:r>
              <a:rPr lang="en-US" sz="1200" dirty="0" err="1"/>
              <a:t>Zeier</a:t>
            </a:r>
            <a:r>
              <a:rPr lang="en-US" sz="1200" dirty="0"/>
              <a:t> M, </a:t>
            </a:r>
            <a:r>
              <a:rPr lang="en-US" sz="1200" dirty="0" err="1"/>
              <a:t>Weitz</a:t>
            </a:r>
            <a:r>
              <a:rPr lang="en-US" sz="1200" dirty="0"/>
              <a:t> J, </a:t>
            </a:r>
            <a:r>
              <a:rPr lang="en-US" sz="1200" dirty="0" err="1"/>
              <a:t>Büchler</a:t>
            </a:r>
            <a:r>
              <a:rPr lang="en-US" sz="1200" dirty="0"/>
              <a:t> MW, Schmidt J. Wound complications following kidney and liver transplantation. </a:t>
            </a:r>
            <a:r>
              <a:rPr lang="en-US" sz="1200" dirty="0" err="1"/>
              <a:t>Clin</a:t>
            </a:r>
            <a:r>
              <a:rPr lang="en-US" sz="1200" dirty="0"/>
              <a:t> Transplant. 2006;20 </a:t>
            </a:r>
            <a:r>
              <a:rPr lang="en-US" sz="1200" dirty="0" err="1"/>
              <a:t>Suppl</a:t>
            </a:r>
            <a:r>
              <a:rPr lang="en-US" sz="1200" dirty="0"/>
              <a:t> 17:97-110. </a:t>
            </a:r>
          </a:p>
        </p:txBody>
      </p:sp>
      <p:sp>
        <p:nvSpPr>
          <p:cNvPr id="6" name="Content Placeholder 2"/>
          <p:cNvSpPr txBox="1">
            <a:spLocks/>
          </p:cNvSpPr>
          <p:nvPr/>
        </p:nvSpPr>
        <p:spPr>
          <a:xfrm>
            <a:off x="3776756" y="1276350"/>
            <a:ext cx="4910043" cy="2667000"/>
          </a:xfrm>
          <a:prstGeom prst="rect">
            <a:avLst/>
          </a:prstGeom>
        </p:spPr>
        <p:txBody>
          <a:bodyPr/>
          <a:lstStyle>
            <a:lvl1pPr marL="188477" indent="-188477" algn="l" defTabSz="815002" rtl="0" eaLnBrk="0" fontAlgn="base" hangingPunct="0">
              <a:lnSpc>
                <a:spcPct val="95000"/>
              </a:lnSpc>
              <a:spcBef>
                <a:spcPct val="5000"/>
              </a:spcBef>
              <a:spcAft>
                <a:spcPct val="0"/>
              </a:spcAft>
              <a:buClr>
                <a:srgbClr val="C00000"/>
              </a:buClr>
              <a:buSzPct val="130000"/>
              <a:buChar char="•"/>
              <a:defRPr sz="3500">
                <a:solidFill>
                  <a:schemeClr val="tx1"/>
                </a:solidFill>
                <a:latin typeface="+mn-lt"/>
                <a:ea typeface="+mn-ea"/>
                <a:cs typeface="ＭＳ Ｐゴシック"/>
              </a:defRPr>
            </a:lvl1pPr>
            <a:lvl2pPr marL="376964" indent="-62834" algn="l" defTabSz="815002" rtl="0" eaLnBrk="0" fontAlgn="base" hangingPunct="0">
              <a:lnSpc>
                <a:spcPct val="95000"/>
              </a:lnSpc>
              <a:spcBef>
                <a:spcPct val="5000"/>
              </a:spcBef>
              <a:spcAft>
                <a:spcPct val="0"/>
              </a:spcAft>
              <a:buClr>
                <a:srgbClr val="C00000"/>
              </a:buClr>
              <a:buSzPct val="130000"/>
              <a:buChar char="•"/>
              <a:defRPr sz="1800">
                <a:solidFill>
                  <a:schemeClr val="tx1"/>
                </a:solidFill>
                <a:latin typeface="+mn-lt"/>
                <a:ea typeface="+mn-ea"/>
                <a:cs typeface="ＭＳ Ｐゴシック"/>
              </a:defRPr>
            </a:lvl2pPr>
            <a:lvl3pPr marL="1174519" indent="-310650"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3pPr>
            <a:lvl4pPr marL="1598595" indent="-298427"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4pPr>
            <a:lvl5pPr marL="2034885" indent="-310650"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5pPr>
            <a:lvl6pPr marL="253751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3040132"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54274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4045357"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a:lstStyle>
          <a:p>
            <a:endParaRPr lang="en-US" sz="2000" kern="0" dirty="0"/>
          </a:p>
        </p:txBody>
      </p:sp>
      <p:graphicFrame>
        <p:nvGraphicFramePr>
          <p:cNvPr id="7" name="Table 6"/>
          <p:cNvGraphicFramePr>
            <a:graphicFrameLocks noGrp="1"/>
          </p:cNvGraphicFramePr>
          <p:nvPr>
            <p:extLst>
              <p:ext uri="{D42A27DB-BD31-4B8C-83A1-F6EECF244321}">
                <p14:modId xmlns:p14="http://schemas.microsoft.com/office/powerpoint/2010/main" val="1639356069"/>
              </p:ext>
            </p:extLst>
          </p:nvPr>
        </p:nvGraphicFramePr>
        <p:xfrm>
          <a:off x="605990" y="1108710"/>
          <a:ext cx="8060576" cy="3291840"/>
        </p:xfrm>
        <a:graphic>
          <a:graphicData uri="http://schemas.openxmlformats.org/drawingml/2006/table">
            <a:tbl>
              <a:tblPr firstRow="1" bandRow="1">
                <a:tableStyleId>{073A0DAA-6AF3-43AB-8588-CEC1D06C72B9}</a:tableStyleId>
              </a:tblPr>
              <a:tblGrid>
                <a:gridCol w="4030288">
                  <a:extLst>
                    <a:ext uri="{9D8B030D-6E8A-4147-A177-3AD203B41FA5}">
                      <a16:colId xmlns:a16="http://schemas.microsoft.com/office/drawing/2014/main" val="20000"/>
                    </a:ext>
                  </a:extLst>
                </a:gridCol>
                <a:gridCol w="4030288">
                  <a:extLst>
                    <a:ext uri="{9D8B030D-6E8A-4147-A177-3AD203B41FA5}">
                      <a16:colId xmlns:a16="http://schemas.microsoft.com/office/drawing/2014/main" val="20001"/>
                    </a:ext>
                  </a:extLst>
                </a:gridCol>
              </a:tblGrid>
              <a:tr h="370840">
                <a:tc>
                  <a:txBody>
                    <a:bodyPr/>
                    <a:lstStyle/>
                    <a:p>
                      <a:r>
                        <a:rPr lang="en-US" sz="1800" b="0" dirty="0"/>
                        <a:t>Patient-related</a:t>
                      </a:r>
                    </a:p>
                  </a:txBody>
                  <a:tcPr/>
                </a:tc>
                <a:tc>
                  <a:txBody>
                    <a:bodyPr/>
                    <a:lstStyle/>
                    <a:p>
                      <a:r>
                        <a:rPr lang="en-US" sz="1800" b="0" dirty="0"/>
                        <a:t>Obesity, malnutrition, endocrine and metabolic disorders, hypoxia, anemia, malignant disease, immunosuppression</a:t>
                      </a:r>
                      <a:r>
                        <a:rPr lang="en-US" sz="1800" b="0" baseline="0" dirty="0"/>
                        <a:t> </a:t>
                      </a:r>
                      <a:endParaRPr lang="en-US" sz="1800" b="0" dirty="0"/>
                    </a:p>
                  </a:txBody>
                  <a:tcPr/>
                </a:tc>
                <a:extLst>
                  <a:ext uri="{0D108BD9-81ED-4DB2-BD59-A6C34878D82A}">
                    <a16:rowId xmlns:a16="http://schemas.microsoft.com/office/drawing/2014/main" val="10000"/>
                  </a:ext>
                </a:extLst>
              </a:tr>
              <a:tr h="370840">
                <a:tc>
                  <a:txBody>
                    <a:bodyPr/>
                    <a:lstStyle/>
                    <a:p>
                      <a:r>
                        <a:rPr lang="en-US" sz="1800" b="0" dirty="0"/>
                        <a:t>Wound-related</a:t>
                      </a:r>
                    </a:p>
                  </a:txBody>
                  <a:tcPr/>
                </a:tc>
                <a:tc>
                  <a:txBody>
                    <a:bodyPr/>
                    <a:lstStyle/>
                    <a:p>
                      <a:r>
                        <a:rPr lang="en-US" sz="1800" b="0" dirty="0"/>
                        <a:t>Dead</a:t>
                      </a:r>
                      <a:r>
                        <a:rPr lang="en-US" sz="1800" b="0" baseline="0" dirty="0"/>
                        <a:t> tissue in wound</a:t>
                      </a:r>
                    </a:p>
                    <a:p>
                      <a:r>
                        <a:rPr lang="en-US" sz="1800" b="0" baseline="0" dirty="0"/>
                        <a:t>Tissue ischemia</a:t>
                      </a:r>
                    </a:p>
                    <a:p>
                      <a:r>
                        <a:rPr lang="en-US" sz="1800" b="0" baseline="0" dirty="0"/>
                        <a:t>hematoma</a:t>
                      </a:r>
                      <a:endParaRPr lang="en-US" sz="1800" b="0" dirty="0"/>
                    </a:p>
                  </a:txBody>
                  <a:tcPr/>
                </a:tc>
                <a:extLst>
                  <a:ext uri="{0D108BD9-81ED-4DB2-BD59-A6C34878D82A}">
                    <a16:rowId xmlns:a16="http://schemas.microsoft.com/office/drawing/2014/main" val="10001"/>
                  </a:ext>
                </a:extLst>
              </a:tr>
              <a:tr h="370840">
                <a:tc>
                  <a:txBody>
                    <a:bodyPr/>
                    <a:lstStyle/>
                    <a:p>
                      <a:r>
                        <a:rPr lang="en-US" sz="1800" b="0" dirty="0"/>
                        <a:t>Surgery-related</a:t>
                      </a:r>
                    </a:p>
                  </a:txBody>
                  <a:tcPr/>
                </a:tc>
                <a:tc>
                  <a:txBody>
                    <a:bodyPr/>
                    <a:lstStyle/>
                    <a:p>
                      <a:r>
                        <a:rPr lang="en-US" sz="1800" b="0" dirty="0"/>
                        <a:t>Long operative time</a:t>
                      </a:r>
                    </a:p>
                    <a:p>
                      <a:r>
                        <a:rPr lang="en-US" sz="1800" b="0" dirty="0"/>
                        <a:t>Intraoperative</a:t>
                      </a:r>
                      <a:r>
                        <a:rPr lang="en-US" sz="1800" b="0" baseline="0" dirty="0"/>
                        <a:t> contamination</a:t>
                      </a:r>
                    </a:p>
                    <a:p>
                      <a:r>
                        <a:rPr lang="en-US" sz="1800" b="0" baseline="0" dirty="0"/>
                        <a:t>Prolonged preoperative stay</a:t>
                      </a:r>
                    </a:p>
                    <a:p>
                      <a:r>
                        <a:rPr lang="en-US" sz="1800" b="0" baseline="0" dirty="0"/>
                        <a:t>hypothermia</a:t>
                      </a:r>
                      <a:endParaRPr lang="en-US" sz="1800" b="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5801777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Transplant considerations of </a:t>
            </a:r>
            <a:r>
              <a:rPr lang="en-US" dirty="0" err="1"/>
              <a:t>immunosuppresive</a:t>
            </a:r>
            <a:r>
              <a:rPr lang="en-US" dirty="0"/>
              <a:t> drugs? </a:t>
            </a:r>
          </a:p>
        </p:txBody>
      </p:sp>
      <p:sp>
        <p:nvSpPr>
          <p:cNvPr id="3" name="Content Placeholder 2"/>
          <p:cNvSpPr>
            <a:spLocks noGrp="1"/>
          </p:cNvSpPr>
          <p:nvPr>
            <p:ph sz="quarter" idx="10"/>
          </p:nvPr>
        </p:nvSpPr>
        <p:spPr>
          <a:xfrm>
            <a:off x="381000" y="1428750"/>
            <a:ext cx="8153400" cy="2667000"/>
          </a:xfrm>
        </p:spPr>
        <p:txBody>
          <a:bodyPr/>
          <a:lstStyle/>
          <a:p>
            <a:r>
              <a:rPr lang="en-US" sz="1600" b="1" dirty="0"/>
              <a:t>Patients undergoing transplantation are at an elevated risk for poor wound healing and infection due to high‐dose steroid treatment, immunosuppression, preexisting Diabetes Mellitus and/or poor nutrition</a:t>
            </a:r>
            <a:r>
              <a:rPr lang="en-US" sz="1600" dirty="0"/>
              <a:t>. </a:t>
            </a:r>
            <a:br>
              <a:rPr lang="en-US" sz="1600" dirty="0"/>
            </a:br>
            <a:endParaRPr lang="en-US" sz="1600" dirty="0"/>
          </a:p>
          <a:p>
            <a:r>
              <a:rPr lang="en-US" sz="1600" dirty="0"/>
              <a:t>Risk may be exacerbated in patients receiving </a:t>
            </a:r>
            <a:r>
              <a:rPr lang="en-US" sz="1600" dirty="0" err="1"/>
              <a:t>sirolimus</a:t>
            </a:r>
            <a:r>
              <a:rPr lang="en-US" sz="1600" dirty="0"/>
              <a:t> due to its inhibitory action on platelet‐derived growth factor (PDGF) and basic fibroblast growth factor (</a:t>
            </a:r>
            <a:r>
              <a:rPr lang="en-US" sz="1600" dirty="0" err="1"/>
              <a:t>bFGF</a:t>
            </a:r>
            <a:r>
              <a:rPr lang="en-US" sz="1600" dirty="0"/>
              <a:t>), which are necessary for tissue healing and repair. </a:t>
            </a:r>
          </a:p>
          <a:p>
            <a:r>
              <a:rPr lang="en-US" sz="1600" dirty="0"/>
              <a:t>The unique property of </a:t>
            </a:r>
            <a:r>
              <a:rPr lang="en-US" sz="1600" dirty="0" err="1"/>
              <a:t>sirolimus</a:t>
            </a:r>
            <a:r>
              <a:rPr lang="en-US" sz="1600" dirty="0"/>
              <a:t> to inhibit proliferation of both lymphocytic and non‐lymphocytic cells including smooth muscle cells increases the risk of delayed wound healing at surgical sites. </a:t>
            </a:r>
          </a:p>
        </p:txBody>
      </p:sp>
      <p:sp>
        <p:nvSpPr>
          <p:cNvPr id="4" name="TextBox 3"/>
          <p:cNvSpPr txBox="1"/>
          <p:nvPr/>
        </p:nvSpPr>
        <p:spPr>
          <a:xfrm>
            <a:off x="4267200" y="4156075"/>
            <a:ext cx="4572000" cy="1015663"/>
          </a:xfrm>
          <a:prstGeom prst="rect">
            <a:avLst/>
          </a:prstGeom>
          <a:noFill/>
        </p:spPr>
        <p:txBody>
          <a:bodyPr wrap="square" rtlCol="0">
            <a:spAutoFit/>
          </a:bodyPr>
          <a:lstStyle/>
          <a:p>
            <a:pPr marL="177800" indent="-177800"/>
            <a:r>
              <a:rPr lang="en-US" sz="1200" dirty="0" err="1"/>
              <a:t>Kuppahally</a:t>
            </a:r>
            <a:r>
              <a:rPr lang="en-US" sz="1200" dirty="0"/>
              <a:t> S, Al-</a:t>
            </a:r>
            <a:r>
              <a:rPr lang="en-US" sz="1200" dirty="0" err="1"/>
              <a:t>Khaldi</a:t>
            </a:r>
            <a:r>
              <a:rPr lang="en-US" sz="1200" dirty="0"/>
              <a:t> A, </a:t>
            </a:r>
            <a:r>
              <a:rPr lang="en-US" sz="1200" dirty="0" err="1"/>
              <a:t>Weisshaar</a:t>
            </a:r>
            <a:r>
              <a:rPr lang="en-US" sz="1200" dirty="0"/>
              <a:t> D, </a:t>
            </a:r>
            <a:r>
              <a:rPr lang="en-US" sz="1200" dirty="0" err="1"/>
              <a:t>Valantine</a:t>
            </a:r>
            <a:r>
              <a:rPr lang="en-US" sz="1200" dirty="0"/>
              <a:t> HA, </a:t>
            </a:r>
            <a:r>
              <a:rPr lang="en-US" sz="1200" dirty="0" err="1"/>
              <a:t>Oyer</a:t>
            </a:r>
            <a:r>
              <a:rPr lang="en-US" sz="1200" dirty="0"/>
              <a:t> P, Robbins RC, Hunt SA. Wound healing complications with de novo </a:t>
            </a:r>
            <a:r>
              <a:rPr lang="en-US" sz="1200" dirty="0" err="1"/>
              <a:t>sirolimus</a:t>
            </a:r>
            <a:r>
              <a:rPr lang="en-US" sz="1200" dirty="0"/>
              <a:t> versus mycophenolate </a:t>
            </a:r>
            <a:r>
              <a:rPr lang="en-US" sz="1200" dirty="0" err="1"/>
              <a:t>mofetil</a:t>
            </a:r>
            <a:r>
              <a:rPr lang="en-US" sz="1200" dirty="0"/>
              <a:t>-based regimen in cardiac transplant recipients. Am J Transplant. 2006 May;6(5 Pt 1):986-92. </a:t>
            </a:r>
          </a:p>
        </p:txBody>
      </p:sp>
    </p:spTree>
    <p:extLst>
      <p:ext uri="{BB962C8B-B14F-4D97-AF65-F5344CB8AC3E}">
        <p14:creationId xmlns:p14="http://schemas.microsoft.com/office/powerpoint/2010/main" val="754612870"/>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Cardiac transplant</a:t>
            </a:r>
          </a:p>
        </p:txBody>
      </p:sp>
      <p:sp>
        <p:nvSpPr>
          <p:cNvPr id="3" name="Content Placeholder 2"/>
          <p:cNvSpPr>
            <a:spLocks noGrp="1"/>
          </p:cNvSpPr>
          <p:nvPr>
            <p:ph sz="quarter" idx="10"/>
          </p:nvPr>
        </p:nvSpPr>
        <p:spPr>
          <a:xfrm>
            <a:off x="381000" y="895350"/>
            <a:ext cx="8153400" cy="2667000"/>
          </a:xfrm>
        </p:spPr>
        <p:txBody>
          <a:bodyPr/>
          <a:lstStyle/>
          <a:p>
            <a:r>
              <a:rPr lang="en-US" sz="1800" dirty="0" err="1"/>
              <a:t>Sirolimus</a:t>
            </a:r>
            <a:r>
              <a:rPr lang="en-US" sz="1800" dirty="0"/>
              <a:t> is associated with significant post‐surgical deep wound healing complications as well as recurrent and symptomatic pleural and pericardial effusions, when used in </a:t>
            </a:r>
            <a:r>
              <a:rPr lang="en-US" sz="1800" i="1" dirty="0"/>
              <a:t>de novo</a:t>
            </a:r>
            <a:r>
              <a:rPr lang="en-US" sz="1800" dirty="0"/>
              <a:t> immunosuppression after heart transplantation.</a:t>
            </a:r>
            <a:br>
              <a:rPr lang="en-US" sz="1800" dirty="0"/>
            </a:br>
            <a:r>
              <a:rPr lang="en-US" sz="1800" dirty="0"/>
              <a:t> </a:t>
            </a:r>
          </a:p>
          <a:p>
            <a:r>
              <a:rPr lang="en-US" sz="1800" dirty="0"/>
              <a:t>Avoid </a:t>
            </a:r>
            <a:r>
              <a:rPr lang="en-US" sz="1800" dirty="0" err="1"/>
              <a:t>sirolimus</a:t>
            </a:r>
            <a:r>
              <a:rPr lang="en-US" sz="1800" dirty="0"/>
              <a:t> in the initial 3 months post‐operative period, but introduce it once the surgical wounds have healed. It is possible that by delaying the introduction of </a:t>
            </a:r>
            <a:r>
              <a:rPr lang="en-US" sz="1800" dirty="0" err="1"/>
              <a:t>sirolimus</a:t>
            </a:r>
            <a:r>
              <a:rPr lang="en-US" sz="1800" dirty="0"/>
              <a:t> until sternum is fully healed, we miss the most important time to address acute and chronic rejection. </a:t>
            </a:r>
          </a:p>
        </p:txBody>
      </p:sp>
      <p:sp>
        <p:nvSpPr>
          <p:cNvPr id="4" name="TextBox 3"/>
          <p:cNvSpPr txBox="1"/>
          <p:nvPr/>
        </p:nvSpPr>
        <p:spPr>
          <a:xfrm>
            <a:off x="4267200" y="4156075"/>
            <a:ext cx="4572000" cy="1015663"/>
          </a:xfrm>
          <a:prstGeom prst="rect">
            <a:avLst/>
          </a:prstGeom>
          <a:noFill/>
        </p:spPr>
        <p:txBody>
          <a:bodyPr wrap="square" rtlCol="0">
            <a:spAutoFit/>
          </a:bodyPr>
          <a:lstStyle/>
          <a:p>
            <a:pPr marL="177800" indent="-177800"/>
            <a:r>
              <a:rPr lang="en-US" sz="1200" dirty="0" err="1"/>
              <a:t>Kuppahally</a:t>
            </a:r>
            <a:r>
              <a:rPr lang="en-US" sz="1200" dirty="0"/>
              <a:t> S, Al-</a:t>
            </a:r>
            <a:r>
              <a:rPr lang="en-US" sz="1200" dirty="0" err="1"/>
              <a:t>Khaldi</a:t>
            </a:r>
            <a:r>
              <a:rPr lang="en-US" sz="1200" dirty="0"/>
              <a:t> A, </a:t>
            </a:r>
            <a:r>
              <a:rPr lang="en-US" sz="1200" dirty="0" err="1"/>
              <a:t>Weisshaar</a:t>
            </a:r>
            <a:r>
              <a:rPr lang="en-US" sz="1200" dirty="0"/>
              <a:t> D, </a:t>
            </a:r>
            <a:r>
              <a:rPr lang="en-US" sz="1200" dirty="0" err="1"/>
              <a:t>Valantine</a:t>
            </a:r>
            <a:r>
              <a:rPr lang="en-US" sz="1200" dirty="0"/>
              <a:t> HA, </a:t>
            </a:r>
            <a:r>
              <a:rPr lang="en-US" sz="1200" dirty="0" err="1"/>
              <a:t>Oyer</a:t>
            </a:r>
            <a:r>
              <a:rPr lang="en-US" sz="1200" dirty="0"/>
              <a:t> P, Robbins RC, Hunt SA. Wound healing complications with de novo </a:t>
            </a:r>
            <a:r>
              <a:rPr lang="en-US" sz="1200" dirty="0" err="1"/>
              <a:t>sirolimus</a:t>
            </a:r>
            <a:r>
              <a:rPr lang="en-US" sz="1200" dirty="0"/>
              <a:t> versus mycophenolate </a:t>
            </a:r>
            <a:r>
              <a:rPr lang="en-US" sz="1200" dirty="0" err="1"/>
              <a:t>mofetil</a:t>
            </a:r>
            <a:r>
              <a:rPr lang="en-US" sz="1200" dirty="0"/>
              <a:t>-based regimen in cardiac transplant recipients. Am J Transplant. 2006 May;6(5 Pt 1):986-92. </a:t>
            </a:r>
          </a:p>
        </p:txBody>
      </p:sp>
    </p:spTree>
    <p:extLst>
      <p:ext uri="{BB962C8B-B14F-4D97-AF65-F5344CB8AC3E}">
        <p14:creationId xmlns:p14="http://schemas.microsoft.com/office/powerpoint/2010/main" val="74737205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8077200" cy="2667000"/>
          </a:xfrm>
        </p:spPr>
        <p:txBody>
          <a:bodyPr/>
          <a:lstStyle/>
          <a:p>
            <a:r>
              <a:rPr lang="en-US" sz="1800" dirty="0"/>
              <a:t>Transplant-related malignancies arise from an interplay of immunologic and </a:t>
            </a:r>
            <a:r>
              <a:rPr lang="en-US" sz="1800" dirty="0" err="1"/>
              <a:t>nonimmunologic</a:t>
            </a:r>
            <a:r>
              <a:rPr lang="en-US" sz="1800" dirty="0"/>
              <a:t> risk factors. The following is a brief description of the various pathways for the oncogenesis:</a:t>
            </a:r>
          </a:p>
          <a:p>
            <a:r>
              <a:rPr lang="en-US" sz="1800" dirty="0"/>
              <a:t>Immunosuppressive agents and oncogenesis: </a:t>
            </a:r>
            <a:r>
              <a:rPr lang="en-US" sz="1800" dirty="0" err="1"/>
              <a:t>calcineurin</a:t>
            </a:r>
            <a:r>
              <a:rPr lang="en-US" sz="1800" dirty="0"/>
              <a:t> inhibitors stimulate carcinogenesis by inhibiting DNA repair mechanisms, apoptosis, and enhancing the production of interleukin 2 (IL-2), transforming growth factor (TGF), and vascular endothelial growth factor (VEGF). Transforming growth factor promotes tumor growth by regulating tumor cell invasion, metastatic potential, and VEGF stimulates neo-angiogenesis. Azathioprine increases cancer risk by causing post-replicative DNA mismatch repair. </a:t>
            </a:r>
            <a:r>
              <a:rPr lang="en-US" sz="1800" dirty="0" err="1"/>
              <a:t>Sirolimus</a:t>
            </a:r>
            <a:r>
              <a:rPr lang="en-US" sz="1800" dirty="0"/>
              <a:t>, </a:t>
            </a:r>
            <a:r>
              <a:rPr lang="en-US" sz="1800" dirty="0" err="1"/>
              <a:t>everolimus</a:t>
            </a:r>
            <a:r>
              <a:rPr lang="en-US" sz="1800" dirty="0"/>
              <a:t> and mycophenolate </a:t>
            </a:r>
            <a:r>
              <a:rPr lang="en-US" sz="1800" dirty="0" err="1"/>
              <a:t>mofetil</a:t>
            </a:r>
            <a:r>
              <a:rPr lang="en-US" sz="1800" dirty="0"/>
              <a:t> are not associated with an increased risk of cancer; they actually have </a:t>
            </a:r>
            <a:r>
              <a:rPr lang="en-US" sz="1800" dirty="0" err="1"/>
              <a:t>antiproliferative</a:t>
            </a:r>
            <a:r>
              <a:rPr lang="en-US" sz="1800" dirty="0"/>
              <a:t> properties.</a:t>
            </a:r>
          </a:p>
          <a:p>
            <a:endParaRPr lang="en-US" sz="1800" dirty="0"/>
          </a:p>
        </p:txBody>
      </p:sp>
      <p:sp>
        <p:nvSpPr>
          <p:cNvPr id="8" name="TextBox 7"/>
          <p:cNvSpPr txBox="1"/>
          <p:nvPr/>
        </p:nvSpPr>
        <p:spPr>
          <a:xfrm>
            <a:off x="4267200" y="4156075"/>
            <a:ext cx="4572000" cy="646331"/>
          </a:xfrm>
          <a:prstGeom prst="rect">
            <a:avLst/>
          </a:prstGeom>
          <a:noFill/>
        </p:spPr>
        <p:txBody>
          <a:bodyPr wrap="square" rtlCol="0">
            <a:spAutoFit/>
          </a:bodyPr>
          <a:lstStyle/>
          <a:p>
            <a:pPr marL="177800" indent="-177800"/>
            <a:r>
              <a:rPr lang="en-US" sz="1200" dirty="0"/>
              <a:t>Martinez OM, de </a:t>
            </a:r>
            <a:r>
              <a:rPr lang="en-US" sz="1200" dirty="0" err="1"/>
              <a:t>Gruijl</a:t>
            </a:r>
            <a:r>
              <a:rPr lang="en-US" sz="1200" dirty="0"/>
              <a:t> FR. Molecular and immunologic mechanisms of cancer pathogenesis in solid organ transplant recipients. Am J Transplant. 2008 Nov;8(11):2205-11. </a:t>
            </a:r>
          </a:p>
        </p:txBody>
      </p:sp>
    </p:spTree>
    <p:extLst>
      <p:ext uri="{BB962C8B-B14F-4D97-AF65-F5344CB8AC3E}">
        <p14:creationId xmlns:p14="http://schemas.microsoft.com/office/powerpoint/2010/main" val="336710110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8077200" cy="2667000"/>
          </a:xfrm>
        </p:spPr>
        <p:txBody>
          <a:bodyPr/>
          <a:lstStyle/>
          <a:p>
            <a:r>
              <a:rPr lang="en-US" sz="1800" dirty="0"/>
              <a:t>Viral Infection and oncogenesis: Transplant patients are vulnerable to viral infection or reactivation of latent infection. EBV promotes the oncogenesis by reduced lymphocyte regulation, a lack of control of the oncogenic virus by EBV-specific CD81 cytotoxic T-cells, and proliferation of EBV-infected B cells. The mechanism by which HHV-8 induces oncogenesis has not been completely elucidated. HHV-8’s </a:t>
            </a:r>
            <a:r>
              <a:rPr lang="en-US" sz="1800" dirty="0" err="1"/>
              <a:t>proinflammatory</a:t>
            </a:r>
            <a:r>
              <a:rPr lang="en-US" sz="1800" dirty="0"/>
              <a:t> proteins might directly inhibit apoptosis and promote cell transformation.</a:t>
            </a:r>
            <a:r>
              <a:rPr lang="en-US" sz="1800" dirty="0">
                <a:hlinkClick r:id="rId2"/>
              </a:rPr>
              <a:t>[</a:t>
            </a:r>
            <a:endParaRPr lang="en-US" sz="1800" dirty="0"/>
          </a:p>
        </p:txBody>
      </p:sp>
      <p:sp>
        <p:nvSpPr>
          <p:cNvPr id="8" name="TextBox 7"/>
          <p:cNvSpPr txBox="1"/>
          <p:nvPr/>
        </p:nvSpPr>
        <p:spPr>
          <a:xfrm>
            <a:off x="4267200" y="4156075"/>
            <a:ext cx="4572000" cy="646331"/>
          </a:xfrm>
          <a:prstGeom prst="rect">
            <a:avLst/>
          </a:prstGeom>
          <a:noFill/>
        </p:spPr>
        <p:txBody>
          <a:bodyPr wrap="square" rtlCol="0">
            <a:spAutoFit/>
          </a:bodyPr>
          <a:lstStyle/>
          <a:p>
            <a:pPr marL="177800" indent="-177800"/>
            <a:r>
              <a:rPr lang="en-US" sz="1200" dirty="0"/>
              <a:t>Martinez OM, de </a:t>
            </a:r>
            <a:r>
              <a:rPr lang="en-US" sz="1200" dirty="0" err="1"/>
              <a:t>Gruijl</a:t>
            </a:r>
            <a:r>
              <a:rPr lang="en-US" sz="1200" dirty="0"/>
              <a:t> FR. Molecular and immunologic mechanisms of cancer pathogenesis in solid organ transplant recipients. Am J Transplant. 2008 Nov;8(11):2205-11. </a:t>
            </a:r>
          </a:p>
        </p:txBody>
      </p:sp>
    </p:spTree>
    <p:extLst>
      <p:ext uri="{BB962C8B-B14F-4D97-AF65-F5344CB8AC3E}">
        <p14:creationId xmlns:p14="http://schemas.microsoft.com/office/powerpoint/2010/main" val="529384822"/>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Tumors</a:t>
            </a:r>
          </a:p>
        </p:txBody>
      </p:sp>
      <p:sp>
        <p:nvSpPr>
          <p:cNvPr id="7" name="Content Placeholder 6"/>
          <p:cNvSpPr>
            <a:spLocks noGrp="1"/>
          </p:cNvSpPr>
          <p:nvPr>
            <p:ph sz="quarter" idx="10"/>
          </p:nvPr>
        </p:nvSpPr>
        <p:spPr>
          <a:xfrm>
            <a:off x="533400" y="971550"/>
            <a:ext cx="7543800" cy="2667000"/>
          </a:xfrm>
        </p:spPr>
        <p:txBody>
          <a:bodyPr/>
          <a:lstStyle/>
          <a:p>
            <a:r>
              <a:rPr lang="en-US" sz="1800" dirty="0"/>
              <a:t>Screening and early detection of cancers is the best form of treatment. Below are the recommendations for the screening of the specific malignancy.</a:t>
            </a:r>
          </a:p>
          <a:p>
            <a:r>
              <a:rPr lang="en-US" sz="1800" dirty="0"/>
              <a:t>Breast cancer: Women 50 to 69 years: annual screening mammography with or without clinical breast examination is the current recommendation. At age 40 to 49 years: the benefit of screening is less certain and the ultimate decision is up to the clinician and patient. In females above 70 years of age: annual screening is appropriate as long as estimated life expectancy is about 8 years.</a:t>
            </a:r>
          </a:p>
          <a:p>
            <a:r>
              <a:rPr lang="en-US" sz="1800" dirty="0"/>
              <a:t>Liver cancer: Patients with chronic hepatitis B or C and cirrhosis, serum AFP and liver ultrasound should be performed every 6 to 12 months.</a:t>
            </a:r>
          </a:p>
        </p:txBody>
      </p:sp>
      <p:sp>
        <p:nvSpPr>
          <p:cNvPr id="8" name="TextBox 7"/>
          <p:cNvSpPr txBox="1"/>
          <p:nvPr/>
        </p:nvSpPr>
        <p:spPr>
          <a:xfrm>
            <a:off x="4267200" y="4156075"/>
            <a:ext cx="4572000" cy="1015663"/>
          </a:xfrm>
          <a:prstGeom prst="rect">
            <a:avLst/>
          </a:prstGeom>
          <a:noFill/>
        </p:spPr>
        <p:txBody>
          <a:bodyPr wrap="square" rtlCol="0">
            <a:spAutoFit/>
          </a:bodyPr>
          <a:lstStyle/>
          <a:p>
            <a:pPr marL="177800" indent="-177800"/>
            <a:r>
              <a:rPr lang="en-US" sz="1200" dirty="0"/>
              <a:t>Acuna SA, Huang JW, Scott AL, </a:t>
            </a:r>
            <a:r>
              <a:rPr lang="en-US" sz="1200" dirty="0" err="1"/>
              <a:t>Micic</a:t>
            </a:r>
            <a:r>
              <a:rPr lang="en-US" sz="1200" dirty="0"/>
              <a:t> S, Daly C, </a:t>
            </a:r>
            <a:r>
              <a:rPr lang="en-US" sz="1200" dirty="0" err="1"/>
              <a:t>Brezden-Masley</a:t>
            </a:r>
            <a:r>
              <a:rPr lang="en-US" sz="1200" dirty="0"/>
              <a:t> C, Kim SJ, Baxter NN. Cancer Screening Recommendations for Solid Organ Transplant Recipients: A Systematic Review of Clinical Practice Guidelines. Am J Transplant. 2017 Jan;17(1):103-114.</a:t>
            </a:r>
          </a:p>
        </p:txBody>
      </p:sp>
    </p:spTree>
    <p:extLst>
      <p:ext uri="{BB962C8B-B14F-4D97-AF65-F5344CB8AC3E}">
        <p14:creationId xmlns:p14="http://schemas.microsoft.com/office/powerpoint/2010/main" val="74890653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theme/theme1.xml><?xml version="1.0" encoding="utf-8"?>
<a:theme xmlns:a="http://schemas.openxmlformats.org/drawingml/2006/main" name="3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1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TotalTime>
  <Words>1884</Words>
  <Application>Microsoft Macintosh PowerPoint</Application>
  <PresentationFormat>On-screen Show (16:9)</PresentationFormat>
  <Paragraphs>80</Paragraphs>
  <Slides>15</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Corbel</vt:lpstr>
      <vt:lpstr>3_Pixel</vt:lpstr>
      <vt:lpstr>50_Pixel</vt:lpstr>
      <vt:lpstr>51_Pixel</vt:lpstr>
      <vt:lpstr>Wound Care and the Transplant Patient  Wednesday, October 9, 2024 </vt:lpstr>
      <vt:lpstr>Agenda </vt:lpstr>
      <vt:lpstr>Kidney transplant</vt:lpstr>
      <vt:lpstr>Kidney &amp; Liver transplant</vt:lpstr>
      <vt:lpstr>Transplant considerations of immunosuppresive drugs? </vt:lpstr>
      <vt:lpstr>Cardiac transplant</vt:lpstr>
      <vt:lpstr>Tumors</vt:lpstr>
      <vt:lpstr>Tumors</vt:lpstr>
      <vt:lpstr>Tumors</vt:lpstr>
      <vt:lpstr>Tumors</vt:lpstr>
      <vt:lpstr>Tumors</vt:lpstr>
      <vt:lpstr>Tumors</vt:lpstr>
      <vt:lpstr>Tumors</vt:lpstr>
      <vt:lpstr>Tumors</vt:lpstr>
      <vt:lpstr>Tumors</vt:lpstr>
    </vt:vector>
  </TitlesOfParts>
  <Company>Barnabas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Richter, Peter</dc:creator>
  <cp:lastModifiedBy>Microsoft Office User</cp:lastModifiedBy>
  <cp:revision>68</cp:revision>
  <cp:lastPrinted>2019-02-07T20:03:39Z</cp:lastPrinted>
  <dcterms:created xsi:type="dcterms:W3CDTF">2019-02-07T18:05:32Z</dcterms:created>
  <dcterms:modified xsi:type="dcterms:W3CDTF">2024-07-16T19:12:21Z</dcterms:modified>
</cp:coreProperties>
</file>