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4" r:id="rId3"/>
  </p:sldMasterIdLst>
  <p:notesMasterIdLst>
    <p:notesMasterId r:id="rId23"/>
  </p:notesMasterIdLst>
  <p:handoutMasterIdLst>
    <p:handoutMasterId r:id="rId24"/>
  </p:handoutMasterIdLst>
  <p:sldIdLst>
    <p:sldId id="1639" r:id="rId4"/>
    <p:sldId id="280" r:id="rId5"/>
    <p:sldId id="354" r:id="rId6"/>
    <p:sldId id="1345" r:id="rId7"/>
    <p:sldId id="1346" r:id="rId8"/>
    <p:sldId id="1508" r:id="rId9"/>
    <p:sldId id="1347" r:id="rId10"/>
    <p:sldId id="1319" r:id="rId11"/>
    <p:sldId id="298" r:id="rId12"/>
    <p:sldId id="304" r:id="rId13"/>
    <p:sldId id="305" r:id="rId14"/>
    <p:sldId id="306" r:id="rId15"/>
    <p:sldId id="307" r:id="rId16"/>
    <p:sldId id="308" r:id="rId17"/>
    <p:sldId id="309" r:id="rId18"/>
    <p:sldId id="327" r:id="rId19"/>
    <p:sldId id="1351" r:id="rId20"/>
    <p:sldId id="347" r:id="rId21"/>
    <p:sldId id="348" r:id="rId22"/>
  </p:sldIdLst>
  <p:sldSz cx="9144000" cy="5143500" type="screen16x9"/>
  <p:notesSz cx="7315200" cy="9601200"/>
  <p:defaultTextStyle>
    <a:defPPr>
      <a:defRPr lang="en-US"/>
    </a:defPPr>
    <a:lvl1pPr marL="0" algn="l" defTabSz="914150" rtl="0" eaLnBrk="1" latinLnBrk="0" hangingPunct="1">
      <a:defRPr sz="1800" kern="1200">
        <a:solidFill>
          <a:schemeClr val="tx1"/>
        </a:solidFill>
        <a:latin typeface="+mn-lt"/>
        <a:ea typeface="+mn-ea"/>
        <a:cs typeface="+mn-cs"/>
      </a:defRPr>
    </a:lvl1pPr>
    <a:lvl2pPr marL="457074"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5" algn="l" defTabSz="914150" rtl="0" eaLnBrk="1" latinLnBrk="0" hangingPunct="1">
      <a:defRPr sz="1800" kern="1200">
        <a:solidFill>
          <a:schemeClr val="tx1"/>
        </a:solidFill>
        <a:latin typeface="+mn-lt"/>
        <a:ea typeface="+mn-ea"/>
        <a:cs typeface="+mn-cs"/>
      </a:defRPr>
    </a:lvl4pPr>
    <a:lvl5pPr marL="1828301" algn="l" defTabSz="914150" rtl="0" eaLnBrk="1" latinLnBrk="0" hangingPunct="1">
      <a:defRPr sz="1800" kern="1200">
        <a:solidFill>
          <a:schemeClr val="tx1"/>
        </a:solidFill>
        <a:latin typeface="+mn-lt"/>
        <a:ea typeface="+mn-ea"/>
        <a:cs typeface="+mn-cs"/>
      </a:defRPr>
    </a:lvl5pPr>
    <a:lvl6pPr marL="2285376" algn="l" defTabSz="914150" rtl="0" eaLnBrk="1" latinLnBrk="0" hangingPunct="1">
      <a:defRPr sz="1800" kern="1200">
        <a:solidFill>
          <a:schemeClr val="tx1"/>
        </a:solidFill>
        <a:latin typeface="+mn-lt"/>
        <a:ea typeface="+mn-ea"/>
        <a:cs typeface="+mn-cs"/>
      </a:defRPr>
    </a:lvl6pPr>
    <a:lvl7pPr marL="2742450" algn="l" defTabSz="914150" rtl="0" eaLnBrk="1" latinLnBrk="0" hangingPunct="1">
      <a:defRPr sz="1800" kern="1200">
        <a:solidFill>
          <a:schemeClr val="tx1"/>
        </a:solidFill>
        <a:latin typeface="+mn-lt"/>
        <a:ea typeface="+mn-ea"/>
        <a:cs typeface="+mn-cs"/>
      </a:defRPr>
    </a:lvl7pPr>
    <a:lvl8pPr marL="3199525" algn="l" defTabSz="914150" rtl="0" eaLnBrk="1" latinLnBrk="0" hangingPunct="1">
      <a:defRPr sz="1800" kern="1200">
        <a:solidFill>
          <a:schemeClr val="tx1"/>
        </a:solidFill>
        <a:latin typeface="+mn-lt"/>
        <a:ea typeface="+mn-ea"/>
        <a:cs typeface="+mn-cs"/>
      </a:defRPr>
    </a:lvl8pPr>
    <a:lvl9pPr marL="3656601" algn="l" defTabSz="91415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86"/>
    <p:restoredTop sz="91340"/>
  </p:normalViewPr>
  <p:slideViewPr>
    <p:cSldViewPr showGuides="1">
      <p:cViewPr varScale="1">
        <p:scale>
          <a:sx n="133" d="100"/>
          <a:sy n="133" d="100"/>
        </p:scale>
        <p:origin x="1288" y="19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BA564F-3F92-468F-87B8-1E2CBAD9F8E4}" type="datetimeFigureOut">
              <a:rPr lang="en-US" smtClean="0"/>
              <a:t>7/14/24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7629611-69B6-47DB-B4E1-E3D2F623A101}" type="slidenum">
              <a:rPr lang="en-US" smtClean="0"/>
              <a:t>‹#›</a:t>
            </a:fld>
            <a:endParaRPr lang="en-US"/>
          </a:p>
        </p:txBody>
      </p:sp>
    </p:spTree>
    <p:extLst>
      <p:ext uri="{BB962C8B-B14F-4D97-AF65-F5344CB8AC3E}">
        <p14:creationId xmlns:p14="http://schemas.microsoft.com/office/powerpoint/2010/main" val="3100240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11BB808-1081-4AB9-AAD3-EFE69D2CF4A6}" type="datetimeFigureOut">
              <a:rPr lang="en-US" smtClean="0"/>
              <a:t>7/14/24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2530C72-CE6C-4476-B049-4347899B90EA}" type="slidenum">
              <a:rPr lang="en-US" smtClean="0"/>
              <a:t>‹#›</a:t>
            </a:fld>
            <a:endParaRPr lang="en-US"/>
          </a:p>
        </p:txBody>
      </p:sp>
    </p:spTree>
    <p:extLst>
      <p:ext uri="{BB962C8B-B14F-4D97-AF65-F5344CB8AC3E}">
        <p14:creationId xmlns:p14="http://schemas.microsoft.com/office/powerpoint/2010/main" val="2379160378"/>
      </p:ext>
    </p:extLst>
  </p:cSld>
  <p:clrMap bg1="lt1" tx1="dk1" bg2="lt2" tx2="dk2" accent1="accent1" accent2="accent2" accent3="accent3" accent4="accent4" accent5="accent5" accent6="accent6" hlink="hlink" folHlink="folHlink"/>
  <p:notesStyle>
    <a:lvl1pPr marL="0" algn="l" defTabSz="914150" rtl="0" eaLnBrk="1" latinLnBrk="0" hangingPunct="1">
      <a:defRPr sz="1200" kern="1200">
        <a:solidFill>
          <a:schemeClr val="tx1"/>
        </a:solidFill>
        <a:latin typeface="+mn-lt"/>
        <a:ea typeface="+mn-ea"/>
        <a:cs typeface="+mn-cs"/>
      </a:defRPr>
    </a:lvl1pPr>
    <a:lvl2pPr marL="457074" algn="l" defTabSz="914150" rtl="0" eaLnBrk="1" latinLnBrk="0" hangingPunct="1">
      <a:defRPr sz="1200" kern="1200">
        <a:solidFill>
          <a:schemeClr val="tx1"/>
        </a:solidFill>
        <a:latin typeface="+mn-lt"/>
        <a:ea typeface="+mn-ea"/>
        <a:cs typeface="+mn-cs"/>
      </a:defRPr>
    </a:lvl2pPr>
    <a:lvl3pPr marL="914150" algn="l" defTabSz="914150" rtl="0" eaLnBrk="1" latinLnBrk="0" hangingPunct="1">
      <a:defRPr sz="1200" kern="1200">
        <a:solidFill>
          <a:schemeClr val="tx1"/>
        </a:solidFill>
        <a:latin typeface="+mn-lt"/>
        <a:ea typeface="+mn-ea"/>
        <a:cs typeface="+mn-cs"/>
      </a:defRPr>
    </a:lvl3pPr>
    <a:lvl4pPr marL="1371225" algn="l" defTabSz="914150" rtl="0" eaLnBrk="1" latinLnBrk="0" hangingPunct="1">
      <a:defRPr sz="1200" kern="1200">
        <a:solidFill>
          <a:schemeClr val="tx1"/>
        </a:solidFill>
        <a:latin typeface="+mn-lt"/>
        <a:ea typeface="+mn-ea"/>
        <a:cs typeface="+mn-cs"/>
      </a:defRPr>
    </a:lvl4pPr>
    <a:lvl5pPr marL="1828301" algn="l" defTabSz="914150" rtl="0" eaLnBrk="1" latinLnBrk="0" hangingPunct="1">
      <a:defRPr sz="1200" kern="1200">
        <a:solidFill>
          <a:schemeClr val="tx1"/>
        </a:solidFill>
        <a:latin typeface="+mn-lt"/>
        <a:ea typeface="+mn-ea"/>
        <a:cs typeface="+mn-cs"/>
      </a:defRPr>
    </a:lvl5pPr>
    <a:lvl6pPr marL="2285376" algn="l" defTabSz="914150" rtl="0" eaLnBrk="1" latinLnBrk="0" hangingPunct="1">
      <a:defRPr sz="1200" kern="1200">
        <a:solidFill>
          <a:schemeClr val="tx1"/>
        </a:solidFill>
        <a:latin typeface="+mn-lt"/>
        <a:ea typeface="+mn-ea"/>
        <a:cs typeface="+mn-cs"/>
      </a:defRPr>
    </a:lvl6pPr>
    <a:lvl7pPr marL="2742450" algn="l" defTabSz="914150" rtl="0" eaLnBrk="1" latinLnBrk="0" hangingPunct="1">
      <a:defRPr sz="1200" kern="1200">
        <a:solidFill>
          <a:schemeClr val="tx1"/>
        </a:solidFill>
        <a:latin typeface="+mn-lt"/>
        <a:ea typeface="+mn-ea"/>
        <a:cs typeface="+mn-cs"/>
      </a:defRPr>
    </a:lvl7pPr>
    <a:lvl8pPr marL="3199525" algn="l" defTabSz="914150" rtl="0" eaLnBrk="1" latinLnBrk="0" hangingPunct="1">
      <a:defRPr sz="1200" kern="1200">
        <a:solidFill>
          <a:schemeClr val="tx1"/>
        </a:solidFill>
        <a:latin typeface="+mn-lt"/>
        <a:ea typeface="+mn-ea"/>
        <a:cs typeface="+mn-cs"/>
      </a:defRPr>
    </a:lvl8pPr>
    <a:lvl9pPr marL="3656601" algn="l" defTabSz="9141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0C72-CE6C-4476-B049-4347899B90EA}" type="slidenum">
              <a:rPr lang="en-US" smtClean="0"/>
              <a:t>19</a:t>
            </a:fld>
            <a:endParaRPr lang="en-US"/>
          </a:p>
        </p:txBody>
      </p:sp>
    </p:spTree>
    <p:extLst>
      <p:ext uri="{BB962C8B-B14F-4D97-AF65-F5344CB8AC3E}">
        <p14:creationId xmlns:p14="http://schemas.microsoft.com/office/powerpoint/2010/main" val="361905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2967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3F6AA8B6-4B86-4E52-8386-40F5B98C8C7E}" type="datetimeFigureOut">
              <a:rPr lang="en-US">
                <a:solidFill>
                  <a:srgbClr val="103154"/>
                </a:solidFill>
              </a:rPr>
              <a:pPr>
                <a:defRPr/>
              </a:pPr>
              <a:t>7/14/24</a:t>
            </a:fld>
            <a:endParaRPr lang="en-US" dirty="0">
              <a:solidFill>
                <a:srgbClr val="103154"/>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4" name="Slide Number Placeholder 5"/>
          <p:cNvSpPr>
            <a:spLocks noGrp="1"/>
          </p:cNvSpPr>
          <p:nvPr>
            <p:ph type="sldNum" sz="quarter" idx="12"/>
          </p:nvPr>
        </p:nvSpPr>
        <p:spPr>
          <a:ln/>
        </p:spPr>
        <p:txBody>
          <a:bodyPr/>
          <a:lstStyle>
            <a:lvl1pPr>
              <a:defRPr/>
            </a:lvl1pPr>
          </a:lstStyle>
          <a:p>
            <a:pPr>
              <a:defRPr/>
            </a:pPr>
            <a:fld id="{0E026048-F21A-49E3-AFC8-6C5CDD132B5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83784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0" y="204134"/>
            <a:ext cx="3008906" cy="872075"/>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3574549" y="204080"/>
            <a:ext cx="5112868" cy="439002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70" y="1076367"/>
            <a:ext cx="3008906" cy="3517953"/>
          </a:xfrm>
        </p:spPr>
        <p:txBody>
          <a:bodyPr/>
          <a:lstStyle>
            <a:lvl1pPr marL="0" indent="0">
              <a:buNone/>
              <a:defRPr sz="1500"/>
            </a:lvl1pPr>
            <a:lvl2pPr marL="426304" indent="0">
              <a:buNone/>
              <a:defRPr sz="1300"/>
            </a:lvl2pPr>
            <a:lvl3pPr marL="852527" indent="0">
              <a:buNone/>
              <a:defRPr sz="1100"/>
            </a:lvl3pPr>
            <a:lvl4pPr marL="1278871" indent="0">
              <a:buNone/>
              <a:defRPr sz="1000"/>
            </a:lvl4pPr>
            <a:lvl5pPr marL="1705029" indent="0">
              <a:buNone/>
              <a:defRPr sz="1000"/>
            </a:lvl5pPr>
            <a:lvl6pPr marL="2131381" indent="0">
              <a:buNone/>
              <a:defRPr sz="1000"/>
            </a:lvl6pPr>
            <a:lvl7pPr marL="2557610" indent="0">
              <a:buNone/>
              <a:defRPr sz="1000"/>
            </a:lvl7pPr>
            <a:lvl8pPr marL="2983858" indent="0">
              <a:buNone/>
              <a:defRPr sz="1000"/>
            </a:lvl8pPr>
            <a:lvl9pPr marL="3410134"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48563ABD-04F0-4FE7-96A4-146F7EB7B351}" type="datetimeFigureOut">
              <a:rPr lang="en-US">
                <a:solidFill>
                  <a:srgbClr val="103154"/>
                </a:solidFill>
              </a:rPr>
              <a:pPr>
                <a:defRPr/>
              </a:pPr>
              <a:t>7/14/24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A146AE6-16BB-48D8-8501-1645FF04FADD}"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40432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24" y="3603003"/>
            <a:ext cx="5485700" cy="425572"/>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1792624" y="461233"/>
            <a:ext cx="5485700" cy="3087146"/>
          </a:xfrm>
        </p:spPr>
        <p:txBody>
          <a:bodyPr/>
          <a:lstStyle>
            <a:lvl1pPr marL="0" indent="0">
              <a:buNone/>
              <a:defRPr sz="3600"/>
            </a:lvl1pPr>
            <a:lvl2pPr marL="426304" indent="0">
              <a:buNone/>
              <a:defRPr sz="3100"/>
            </a:lvl2pPr>
            <a:lvl3pPr marL="852527" indent="0">
              <a:buNone/>
              <a:defRPr sz="2600"/>
            </a:lvl3pPr>
            <a:lvl4pPr marL="1278871" indent="0">
              <a:buNone/>
              <a:defRPr sz="2300"/>
            </a:lvl4pPr>
            <a:lvl5pPr marL="1705029" indent="0">
              <a:buNone/>
              <a:defRPr sz="2300"/>
            </a:lvl5pPr>
            <a:lvl6pPr marL="2131381" indent="0">
              <a:buNone/>
              <a:defRPr sz="2300"/>
            </a:lvl6pPr>
            <a:lvl7pPr marL="2557610" indent="0">
              <a:buNone/>
              <a:defRPr sz="2300"/>
            </a:lvl7pPr>
            <a:lvl8pPr marL="2983858" indent="0">
              <a:buNone/>
              <a:defRPr sz="2300"/>
            </a:lvl8pPr>
            <a:lvl9pPr marL="3410134" indent="0">
              <a:buNone/>
              <a:defRPr sz="2300"/>
            </a:lvl9pPr>
          </a:lstStyle>
          <a:p>
            <a:pPr lvl="0"/>
            <a:endParaRPr lang="en-US" noProof="0" dirty="0"/>
          </a:p>
        </p:txBody>
      </p:sp>
      <p:sp>
        <p:nvSpPr>
          <p:cNvPr id="4" name="Text Placeholder 3"/>
          <p:cNvSpPr>
            <a:spLocks noGrp="1"/>
          </p:cNvSpPr>
          <p:nvPr>
            <p:ph type="body" sz="half" idx="2"/>
          </p:nvPr>
        </p:nvSpPr>
        <p:spPr>
          <a:xfrm>
            <a:off x="1792624" y="4025501"/>
            <a:ext cx="5485700" cy="603477"/>
          </a:xfrm>
        </p:spPr>
        <p:txBody>
          <a:bodyPr/>
          <a:lstStyle>
            <a:lvl1pPr marL="0" indent="0">
              <a:buNone/>
              <a:defRPr sz="1500"/>
            </a:lvl1pPr>
            <a:lvl2pPr marL="426304" indent="0">
              <a:buNone/>
              <a:defRPr sz="1300"/>
            </a:lvl2pPr>
            <a:lvl3pPr marL="852527" indent="0">
              <a:buNone/>
              <a:defRPr sz="1100"/>
            </a:lvl3pPr>
            <a:lvl4pPr marL="1278871" indent="0">
              <a:buNone/>
              <a:defRPr sz="1000"/>
            </a:lvl4pPr>
            <a:lvl5pPr marL="1705029" indent="0">
              <a:buNone/>
              <a:defRPr sz="1000"/>
            </a:lvl5pPr>
            <a:lvl6pPr marL="2131381" indent="0">
              <a:buNone/>
              <a:defRPr sz="1000"/>
            </a:lvl6pPr>
            <a:lvl7pPr marL="2557610" indent="0">
              <a:buNone/>
              <a:defRPr sz="1000"/>
            </a:lvl7pPr>
            <a:lvl8pPr marL="2983858" indent="0">
              <a:buNone/>
              <a:defRPr sz="1000"/>
            </a:lvl8pPr>
            <a:lvl9pPr marL="3410134"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9B3468E3-E277-49FB-A2F8-D7AC646768CE}" type="datetimeFigureOut">
              <a:rPr lang="en-US">
                <a:solidFill>
                  <a:srgbClr val="103154"/>
                </a:solidFill>
              </a:rPr>
              <a:pPr>
                <a:defRPr/>
              </a:pPr>
              <a:t>7/14/24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FC3AA0C7-FE93-48A1-A1DA-B127C7C0281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883106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697721F0-1DE1-44E3-B10F-541EC13E06CA}" type="datetimeFigureOut">
              <a:rPr lang="en-US">
                <a:solidFill>
                  <a:srgbClr val="103154"/>
                </a:solidFill>
              </a:rPr>
              <a:pPr>
                <a:defRPr/>
              </a:pPr>
              <a:t>7/14/24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874978C3-5AB2-4AC5-AED2-F86AC1B64EB2}"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44182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374" y="11"/>
            <a:ext cx="2286000" cy="45940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 y="11"/>
            <a:ext cx="6689962" cy="45940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D287F8AD-13DE-4CCD-8954-BA31371D7A42}" type="datetimeFigureOut">
              <a:rPr lang="en-US">
                <a:solidFill>
                  <a:srgbClr val="103154"/>
                </a:solidFill>
              </a:rPr>
              <a:pPr>
                <a:defRPr/>
              </a:pPr>
              <a:t>7/14/24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E3093DB2-EA91-4C47-B49F-0073EB1C909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799234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Text Placeholder 2"/>
          <p:cNvSpPr>
            <a:spLocks noGrp="1"/>
          </p:cNvSpPr>
          <p:nvPr>
            <p:ph type="body"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56050" y="1199976"/>
            <a:ext cx="4031134" cy="3394116"/>
          </a:xfrm>
        </p:spPr>
        <p:txBody>
          <a:bodyPr/>
          <a:lstStyle/>
          <a:p>
            <a:pPr lvl="0"/>
            <a:endParaRPr lang="en-US" noProof="0" dirty="0"/>
          </a:p>
        </p:txBody>
      </p:sp>
      <p:sp>
        <p:nvSpPr>
          <p:cNvPr id="5" name="Date Placeholder 3"/>
          <p:cNvSpPr>
            <a:spLocks noGrp="1"/>
          </p:cNvSpPr>
          <p:nvPr>
            <p:ph type="dt" sz="half" idx="10"/>
          </p:nvPr>
        </p:nvSpPr>
        <p:spPr>
          <a:ln/>
        </p:spPr>
        <p:txBody>
          <a:bodyPr/>
          <a:lstStyle>
            <a:lvl1pPr>
              <a:defRPr/>
            </a:lvl1pPr>
          </a:lstStyle>
          <a:p>
            <a:pPr>
              <a:defRPr/>
            </a:pPr>
            <a:fld id="{DE392C0E-64E8-4A10-AD39-1C290E608541}" type="datetimeFigureOut">
              <a:rPr lang="en-US">
                <a:solidFill>
                  <a:srgbClr val="103154"/>
                </a:solidFill>
              </a:rPr>
              <a:pPr>
                <a:defRPr/>
              </a:pPr>
              <a:t>7/14/24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1EE44BCB-B6F0-40CE-9A84-BBE3C5FA89E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18317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Text Placeholder 2"/>
          <p:cNvSpPr>
            <a:spLocks noGrp="1"/>
          </p:cNvSpPr>
          <p:nvPr>
            <p:ph type="body"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6050" y="1199976"/>
            <a:ext cx="4031134" cy="3394116"/>
          </a:xfrm>
        </p:spPr>
        <p:txBody>
          <a:bodyPr/>
          <a:lstStyle/>
          <a:p>
            <a:pPr lvl="0"/>
            <a:endParaRPr lang="en-US" noProof="0" dirty="0"/>
          </a:p>
        </p:txBody>
      </p:sp>
      <p:sp>
        <p:nvSpPr>
          <p:cNvPr id="5" name="Date Placeholder 3"/>
          <p:cNvSpPr>
            <a:spLocks noGrp="1"/>
          </p:cNvSpPr>
          <p:nvPr>
            <p:ph type="dt" sz="half" idx="10"/>
          </p:nvPr>
        </p:nvSpPr>
        <p:spPr>
          <a:ln/>
        </p:spPr>
        <p:txBody>
          <a:bodyPr/>
          <a:lstStyle>
            <a:lvl1pPr>
              <a:defRPr/>
            </a:lvl1pPr>
          </a:lstStyle>
          <a:p>
            <a:pPr>
              <a:defRPr/>
            </a:pPr>
            <a:fld id="{93C6697D-75C4-426D-B3C6-40AEE6A58C78}" type="datetimeFigureOut">
              <a:rPr lang="en-US">
                <a:solidFill>
                  <a:srgbClr val="103154"/>
                </a:solidFill>
              </a:rPr>
              <a:pPr>
                <a:defRPr/>
              </a:pPr>
              <a:t>7/14/24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B2AF2FB-0F35-41AF-8CC6-7A62D9048450}"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2005825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Content Placeholder 2"/>
          <p:cNvSpPr>
            <a:spLocks noGrp="1"/>
          </p:cNvSpPr>
          <p:nvPr>
            <p:ph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6050" y="1199976"/>
            <a:ext cx="4031134"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28F494F7-1FA5-4653-9EBB-F0DE51653176}" type="datetimeFigureOut">
              <a:rPr lang="en-US">
                <a:solidFill>
                  <a:srgbClr val="103154"/>
                </a:solidFill>
              </a:rPr>
              <a:pPr>
                <a:defRPr/>
              </a:pPr>
              <a:t>7/14/24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27DE8EA9-11DF-49F3-8984-1F717FBAE885}"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26661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50" y="1597644"/>
            <a:ext cx="7771700" cy="1102303"/>
          </a:xfrm>
        </p:spPr>
        <p:txBody>
          <a:bodyPr/>
          <a:lstStyle/>
          <a:p>
            <a:r>
              <a:rPr lang="en-US"/>
              <a:t>Click to edit Master title style</a:t>
            </a:r>
          </a:p>
        </p:txBody>
      </p:sp>
      <p:sp>
        <p:nvSpPr>
          <p:cNvPr id="3" name="Subtitle 2"/>
          <p:cNvSpPr>
            <a:spLocks noGrp="1"/>
          </p:cNvSpPr>
          <p:nvPr>
            <p:ph type="subTitle" idx="1"/>
          </p:nvPr>
        </p:nvSpPr>
        <p:spPr>
          <a:xfrm>
            <a:off x="1372300" y="2916683"/>
            <a:ext cx="6399400" cy="1315089"/>
          </a:xfrm>
        </p:spPr>
        <p:txBody>
          <a:bodyPr/>
          <a:lstStyle>
            <a:lvl1pPr marL="0" indent="0" algn="ctr">
              <a:buNone/>
              <a:defRPr/>
            </a:lvl1pPr>
            <a:lvl2pPr marL="463436" indent="0" algn="ctr">
              <a:buNone/>
              <a:defRPr/>
            </a:lvl2pPr>
            <a:lvl3pPr marL="926372" indent="0" algn="ctr">
              <a:buNone/>
              <a:defRPr/>
            </a:lvl3pPr>
            <a:lvl4pPr marL="1389394" indent="0" algn="ctr">
              <a:buNone/>
              <a:defRPr/>
            </a:lvl4pPr>
            <a:lvl5pPr marL="1852519" indent="0" algn="ctr">
              <a:buNone/>
              <a:defRPr/>
            </a:lvl5pPr>
            <a:lvl6pPr marL="2315653" indent="0" algn="ctr">
              <a:buNone/>
              <a:defRPr/>
            </a:lvl6pPr>
            <a:lvl7pPr marL="2778770" indent="0" algn="ctr">
              <a:buNone/>
              <a:defRPr/>
            </a:lvl7pPr>
            <a:lvl8pPr marL="3241906" indent="0" algn="ctr">
              <a:buNone/>
              <a:defRPr/>
            </a:lvl8pPr>
            <a:lvl9pPr marL="3705043"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fld id="{441718DE-26D5-429D-A6FB-F458C82E70C2}" type="datetimeFigureOut">
              <a:rPr lang="en-US"/>
              <a:pPr>
                <a:defRPr/>
              </a:pPr>
              <a:t>7/14/24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AD674B3C-BC26-4E3D-AA0A-4485BB9529C7}" type="slidenum">
              <a:rPr lang="en-US"/>
              <a:pPr>
                <a:defRPr/>
              </a:pPr>
              <a:t>‹#›</a:t>
            </a:fld>
            <a:endParaRPr lang="en-US"/>
          </a:p>
        </p:txBody>
      </p:sp>
    </p:spTree>
    <p:extLst>
      <p:ext uri="{BB962C8B-B14F-4D97-AF65-F5344CB8AC3E}">
        <p14:creationId xmlns:p14="http://schemas.microsoft.com/office/powerpoint/2010/main" val="3980559012"/>
      </p:ext>
    </p:extLst>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A883939D-A97A-4FA4-84F2-D5108D24A4D6}" type="datetimeFigureOut">
              <a:rPr lang="en-US"/>
              <a:pPr>
                <a:defRPr/>
              </a:pPr>
              <a:t>7/14/24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F38F1B7-B613-4365-BF8C-6277A3C7BE98}" type="slidenum">
              <a:rPr lang="en-US"/>
              <a:pPr>
                <a:defRPr/>
              </a:pPr>
              <a:t>‹#›</a:t>
            </a:fld>
            <a:endParaRPr lang="en-US"/>
          </a:p>
        </p:txBody>
      </p:sp>
    </p:spTree>
    <p:extLst>
      <p:ext uri="{BB962C8B-B14F-4D97-AF65-F5344CB8AC3E}">
        <p14:creationId xmlns:p14="http://schemas.microsoft.com/office/powerpoint/2010/main" val="2823291561"/>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533400" y="1276350"/>
            <a:ext cx="6781800" cy="2667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87604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9" y="3307325"/>
            <a:ext cx="7771700" cy="1022072"/>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22909" y="2180188"/>
            <a:ext cx="7771700" cy="1124978"/>
          </a:xfrm>
        </p:spPr>
        <p:txBody>
          <a:bodyPr anchor="b"/>
          <a:lstStyle>
            <a:lvl1pPr marL="0" indent="0">
              <a:buNone/>
              <a:defRPr sz="2200"/>
            </a:lvl1pPr>
            <a:lvl2pPr marL="463436" indent="0">
              <a:buNone/>
              <a:defRPr sz="2000"/>
            </a:lvl2pPr>
            <a:lvl3pPr marL="926372" indent="0">
              <a:buNone/>
              <a:defRPr sz="1800"/>
            </a:lvl3pPr>
            <a:lvl4pPr marL="1389394" indent="0">
              <a:buNone/>
              <a:defRPr sz="1500"/>
            </a:lvl4pPr>
            <a:lvl5pPr marL="1852519" indent="0">
              <a:buNone/>
              <a:defRPr sz="1500"/>
            </a:lvl5pPr>
            <a:lvl6pPr marL="2315653" indent="0">
              <a:buNone/>
              <a:defRPr sz="1500"/>
            </a:lvl6pPr>
            <a:lvl7pPr marL="2778770" indent="0">
              <a:buNone/>
              <a:defRPr sz="1500"/>
            </a:lvl7pPr>
            <a:lvl8pPr marL="3241906" indent="0">
              <a:buNone/>
              <a:defRPr sz="1500"/>
            </a:lvl8pPr>
            <a:lvl9pPr marL="3705043" indent="0">
              <a:buNone/>
              <a:defRPr sz="15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1C2A588B-457D-4E04-80DB-49DCD586FCA7}" type="datetimeFigureOut">
              <a:rPr lang="en-US"/>
              <a:pPr>
                <a:defRPr/>
              </a:pPr>
              <a:t>7/14/24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5013509-EB88-4504-8EF7-EC5A36D1093C}" type="slidenum">
              <a:rPr lang="en-US"/>
              <a:pPr>
                <a:defRPr/>
              </a:pPr>
              <a:t>‹#›</a:t>
            </a:fld>
            <a:endParaRPr lang="en-US"/>
          </a:p>
        </p:txBody>
      </p:sp>
    </p:spTree>
    <p:extLst>
      <p:ext uri="{BB962C8B-B14F-4D97-AF65-F5344CB8AC3E}">
        <p14:creationId xmlns:p14="http://schemas.microsoft.com/office/powerpoint/2010/main" val="3967230662"/>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855" y="1202182"/>
            <a:ext cx="4031131" cy="3394117"/>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019" y="1202182"/>
            <a:ext cx="4031132" cy="3394117"/>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A69F9B2C-1219-4BE6-8251-394F7A76C760}" type="datetimeFigureOut">
              <a:rPr lang="en-US"/>
              <a:pPr>
                <a:defRPr/>
              </a:pPr>
              <a:t>7/14/24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4D56819E-5344-4C06-A6EE-D7131F3B94A8}" type="slidenum">
              <a:rPr lang="en-US"/>
              <a:pPr>
                <a:defRPr/>
              </a:pPr>
              <a:t>‹#›</a:t>
            </a:fld>
            <a:endParaRPr lang="en-US"/>
          </a:p>
        </p:txBody>
      </p:sp>
    </p:spTree>
    <p:extLst>
      <p:ext uri="{BB962C8B-B14F-4D97-AF65-F5344CB8AC3E}">
        <p14:creationId xmlns:p14="http://schemas.microsoft.com/office/powerpoint/2010/main" val="3611463105"/>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51" y="205810"/>
            <a:ext cx="8230300" cy="85812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50" y="1153294"/>
            <a:ext cx="4039884" cy="479642"/>
          </a:xfrm>
        </p:spPr>
        <p:txBody>
          <a:bodyPr anchor="b"/>
          <a:lstStyle>
            <a:lvl1pPr marL="0" indent="0">
              <a:buNone/>
              <a:defRPr sz="2600" b="1"/>
            </a:lvl1pPr>
            <a:lvl2pPr marL="463436" indent="0">
              <a:buNone/>
              <a:defRPr sz="2200" b="1"/>
            </a:lvl2pPr>
            <a:lvl3pPr marL="926372" indent="0">
              <a:buNone/>
              <a:defRPr sz="2000" b="1"/>
            </a:lvl3pPr>
            <a:lvl4pPr marL="1389394" indent="0">
              <a:buNone/>
              <a:defRPr sz="1800" b="1"/>
            </a:lvl4pPr>
            <a:lvl5pPr marL="1852519" indent="0">
              <a:buNone/>
              <a:defRPr sz="1800" b="1"/>
            </a:lvl5pPr>
            <a:lvl6pPr marL="2315653" indent="0">
              <a:buNone/>
              <a:defRPr sz="1800" b="1"/>
            </a:lvl6pPr>
            <a:lvl7pPr marL="2778770" indent="0">
              <a:buNone/>
              <a:defRPr sz="1800" b="1"/>
            </a:lvl7pPr>
            <a:lvl8pPr marL="3241906" indent="0">
              <a:buNone/>
              <a:defRPr sz="1800" b="1"/>
            </a:lvl8pPr>
            <a:lvl9pPr marL="3705043" indent="0">
              <a:buNone/>
              <a:defRPr sz="1800" b="1"/>
            </a:lvl9pPr>
          </a:lstStyle>
          <a:p>
            <a:pPr lvl="0"/>
            <a:r>
              <a:rPr lang="en-US"/>
              <a:t>Click to edit Master text styles</a:t>
            </a:r>
          </a:p>
        </p:txBody>
      </p:sp>
      <p:sp>
        <p:nvSpPr>
          <p:cNvPr id="4" name="Content Placeholder 3"/>
          <p:cNvSpPr>
            <a:spLocks noGrp="1"/>
          </p:cNvSpPr>
          <p:nvPr>
            <p:ph sz="half" idx="2"/>
          </p:nvPr>
        </p:nvSpPr>
        <p:spPr>
          <a:xfrm>
            <a:off x="456850" y="1630781"/>
            <a:ext cx="4039884" cy="2963311"/>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17" y="1153294"/>
            <a:ext cx="4041635" cy="479642"/>
          </a:xfrm>
        </p:spPr>
        <p:txBody>
          <a:bodyPr anchor="b"/>
          <a:lstStyle>
            <a:lvl1pPr marL="0" indent="0">
              <a:buNone/>
              <a:defRPr sz="2600" b="1"/>
            </a:lvl1pPr>
            <a:lvl2pPr marL="463436" indent="0">
              <a:buNone/>
              <a:defRPr sz="2200" b="1"/>
            </a:lvl2pPr>
            <a:lvl3pPr marL="926372" indent="0">
              <a:buNone/>
              <a:defRPr sz="2000" b="1"/>
            </a:lvl3pPr>
            <a:lvl4pPr marL="1389394" indent="0">
              <a:buNone/>
              <a:defRPr sz="1800" b="1"/>
            </a:lvl4pPr>
            <a:lvl5pPr marL="1852519" indent="0">
              <a:buNone/>
              <a:defRPr sz="1800" b="1"/>
            </a:lvl5pPr>
            <a:lvl6pPr marL="2315653" indent="0">
              <a:buNone/>
              <a:defRPr sz="1800" b="1"/>
            </a:lvl6pPr>
            <a:lvl7pPr marL="2778770" indent="0">
              <a:buNone/>
              <a:defRPr sz="1800" b="1"/>
            </a:lvl7pPr>
            <a:lvl8pPr marL="3241906" indent="0">
              <a:buNone/>
              <a:defRPr sz="1800" b="1"/>
            </a:lvl8pPr>
            <a:lvl9pPr marL="3705043"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517" y="1630781"/>
            <a:ext cx="4041635" cy="2963311"/>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fld id="{0456814C-2DFB-407B-A8D1-56A0EF0ED549}" type="datetimeFigureOut">
              <a:rPr lang="en-US"/>
              <a:pPr>
                <a:defRPr/>
              </a:pPr>
              <a:t>7/14/24</a:t>
            </a:fld>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2BBA3DBC-2315-4716-8B99-B7FC7EE18232}" type="slidenum">
              <a:rPr lang="en-US"/>
              <a:pPr>
                <a:defRPr/>
              </a:pPr>
              <a:t>‹#›</a:t>
            </a:fld>
            <a:endParaRPr lang="en-US"/>
          </a:p>
        </p:txBody>
      </p:sp>
    </p:spTree>
    <p:extLst>
      <p:ext uri="{BB962C8B-B14F-4D97-AF65-F5344CB8AC3E}">
        <p14:creationId xmlns:p14="http://schemas.microsoft.com/office/powerpoint/2010/main" val="1180445421"/>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fld id="{3989462E-011F-4F94-AB91-E64C3C1D6F21}" type="datetimeFigureOut">
              <a:rPr lang="en-US"/>
              <a:pPr>
                <a:defRPr/>
              </a:pPr>
              <a:t>7/14/24</a:t>
            </a:fld>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C74A3CAF-5BBA-44F1-B945-5740873601C0}" type="slidenum">
              <a:rPr lang="en-US"/>
              <a:pPr>
                <a:defRPr/>
              </a:pPr>
              <a:t>‹#›</a:t>
            </a:fld>
            <a:endParaRPr lang="en-US"/>
          </a:p>
        </p:txBody>
      </p:sp>
    </p:spTree>
    <p:extLst>
      <p:ext uri="{BB962C8B-B14F-4D97-AF65-F5344CB8AC3E}">
        <p14:creationId xmlns:p14="http://schemas.microsoft.com/office/powerpoint/2010/main" val="2949086466"/>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277C519E-1B26-45B4-9301-77DD463168F2}" type="datetimeFigureOut">
              <a:rPr lang="en-US"/>
              <a:pPr>
                <a:defRPr/>
              </a:pPr>
              <a:t>7/14/24</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A80BB8F8-CCD0-4B90-B2AE-42370DDBD7AA}" type="slidenum">
              <a:rPr lang="en-US"/>
              <a:pPr>
                <a:defRPr/>
              </a:pPr>
              <a:t>‹#›</a:t>
            </a:fld>
            <a:endParaRPr lang="en-US"/>
          </a:p>
        </p:txBody>
      </p:sp>
    </p:spTree>
    <p:extLst>
      <p:ext uri="{BB962C8B-B14F-4D97-AF65-F5344CB8AC3E}">
        <p14:creationId xmlns:p14="http://schemas.microsoft.com/office/powerpoint/2010/main" val="2351511771"/>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50" y="204066"/>
            <a:ext cx="3008908" cy="872075"/>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574285" y="204071"/>
            <a:ext cx="5112869" cy="4390026"/>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850" y="1078348"/>
            <a:ext cx="3008908" cy="3517951"/>
          </a:xfrm>
        </p:spPr>
        <p:txBody>
          <a:bodyPr/>
          <a:lstStyle>
            <a:lvl1pPr marL="0" indent="0">
              <a:buNone/>
              <a:defRPr sz="1500"/>
            </a:lvl1pPr>
            <a:lvl2pPr marL="463436" indent="0">
              <a:buNone/>
              <a:defRPr sz="1300"/>
            </a:lvl2pPr>
            <a:lvl3pPr marL="926372" indent="0">
              <a:buNone/>
              <a:defRPr sz="1100"/>
            </a:lvl3pPr>
            <a:lvl4pPr marL="1389394" indent="0">
              <a:buNone/>
              <a:defRPr sz="1000"/>
            </a:lvl4pPr>
            <a:lvl5pPr marL="1852519" indent="0">
              <a:buNone/>
              <a:defRPr sz="1000"/>
            </a:lvl5pPr>
            <a:lvl6pPr marL="2315653" indent="0">
              <a:buNone/>
              <a:defRPr sz="1000"/>
            </a:lvl6pPr>
            <a:lvl7pPr marL="2778770" indent="0">
              <a:buNone/>
              <a:defRPr sz="1000"/>
            </a:lvl7pPr>
            <a:lvl8pPr marL="3241906" indent="0">
              <a:buNone/>
              <a:defRPr sz="1000"/>
            </a:lvl8pPr>
            <a:lvl9pPr marL="3705043"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A5975F79-C1D5-4D18-8B83-0E7512617919}" type="datetimeFigureOut">
              <a:rPr lang="en-US"/>
              <a:pPr>
                <a:defRPr/>
              </a:pPr>
              <a:t>7/14/24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86DB3273-F138-4823-B4E2-B15C291A79BD}" type="slidenum">
              <a:rPr lang="en-US"/>
              <a:pPr>
                <a:defRPr/>
              </a:pPr>
              <a:t>‹#›</a:t>
            </a:fld>
            <a:endParaRPr lang="en-US"/>
          </a:p>
        </p:txBody>
      </p:sp>
    </p:spTree>
    <p:extLst>
      <p:ext uri="{BB962C8B-B14F-4D97-AF65-F5344CB8AC3E}">
        <p14:creationId xmlns:p14="http://schemas.microsoft.com/office/powerpoint/2010/main" val="1771719560"/>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98" y="3599926"/>
            <a:ext cx="5485700" cy="42557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792398" y="460867"/>
            <a:ext cx="5485700" cy="3087146"/>
          </a:xfrm>
        </p:spPr>
        <p:txBody>
          <a:bodyPr/>
          <a:lstStyle>
            <a:lvl1pPr marL="0" indent="0">
              <a:buNone/>
              <a:defRPr sz="3500"/>
            </a:lvl1pPr>
            <a:lvl2pPr marL="463436" indent="0">
              <a:buNone/>
              <a:defRPr sz="3100"/>
            </a:lvl2pPr>
            <a:lvl3pPr marL="926372" indent="0">
              <a:buNone/>
              <a:defRPr sz="2600"/>
            </a:lvl3pPr>
            <a:lvl4pPr marL="1389394" indent="0">
              <a:buNone/>
              <a:defRPr sz="2200"/>
            </a:lvl4pPr>
            <a:lvl5pPr marL="1852519" indent="0">
              <a:buNone/>
              <a:defRPr sz="2200"/>
            </a:lvl5pPr>
            <a:lvl6pPr marL="2315653" indent="0">
              <a:buNone/>
              <a:defRPr sz="2200"/>
            </a:lvl6pPr>
            <a:lvl7pPr marL="2778770" indent="0">
              <a:buNone/>
              <a:defRPr sz="2200"/>
            </a:lvl7pPr>
            <a:lvl8pPr marL="3241906" indent="0">
              <a:buNone/>
              <a:defRPr sz="2200"/>
            </a:lvl8pPr>
            <a:lvl9pPr marL="3705043" indent="0">
              <a:buNone/>
              <a:defRPr sz="2200"/>
            </a:lvl9pPr>
          </a:lstStyle>
          <a:p>
            <a:pPr lvl="0"/>
            <a:endParaRPr lang="en-US" noProof="0"/>
          </a:p>
        </p:txBody>
      </p:sp>
      <p:sp>
        <p:nvSpPr>
          <p:cNvPr id="4" name="Text Placeholder 3"/>
          <p:cNvSpPr>
            <a:spLocks noGrp="1"/>
          </p:cNvSpPr>
          <p:nvPr>
            <p:ph type="body" sz="half" idx="2"/>
          </p:nvPr>
        </p:nvSpPr>
        <p:spPr>
          <a:xfrm>
            <a:off x="1792398" y="4027654"/>
            <a:ext cx="5485700" cy="603476"/>
          </a:xfrm>
        </p:spPr>
        <p:txBody>
          <a:bodyPr/>
          <a:lstStyle>
            <a:lvl1pPr marL="0" indent="0">
              <a:buNone/>
              <a:defRPr sz="1500"/>
            </a:lvl1pPr>
            <a:lvl2pPr marL="463436" indent="0">
              <a:buNone/>
              <a:defRPr sz="1300"/>
            </a:lvl2pPr>
            <a:lvl3pPr marL="926372" indent="0">
              <a:buNone/>
              <a:defRPr sz="1100"/>
            </a:lvl3pPr>
            <a:lvl4pPr marL="1389394" indent="0">
              <a:buNone/>
              <a:defRPr sz="1000"/>
            </a:lvl4pPr>
            <a:lvl5pPr marL="1852519" indent="0">
              <a:buNone/>
              <a:defRPr sz="1000"/>
            </a:lvl5pPr>
            <a:lvl6pPr marL="2315653" indent="0">
              <a:buNone/>
              <a:defRPr sz="1000"/>
            </a:lvl6pPr>
            <a:lvl7pPr marL="2778770" indent="0">
              <a:buNone/>
              <a:defRPr sz="1000"/>
            </a:lvl7pPr>
            <a:lvl8pPr marL="3241906" indent="0">
              <a:buNone/>
              <a:defRPr sz="1000"/>
            </a:lvl8pPr>
            <a:lvl9pPr marL="3705043"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BDDBC036-A6C0-4376-8122-CAD340BB8BCA}" type="datetimeFigureOut">
              <a:rPr lang="en-US"/>
              <a:pPr>
                <a:defRPr/>
              </a:pPr>
              <a:t>7/14/24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DF16ED2B-7160-48E6-9DB3-006407DA4B3E}" type="slidenum">
              <a:rPr lang="en-US"/>
              <a:pPr>
                <a:defRPr/>
              </a:pPr>
              <a:t>‹#›</a:t>
            </a:fld>
            <a:endParaRPr lang="en-US"/>
          </a:p>
        </p:txBody>
      </p:sp>
    </p:spTree>
    <p:extLst>
      <p:ext uri="{BB962C8B-B14F-4D97-AF65-F5344CB8AC3E}">
        <p14:creationId xmlns:p14="http://schemas.microsoft.com/office/powerpoint/2010/main" val="3473022221"/>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E8798E69-3FAE-4DC9-967D-CC2022498E6F}" type="datetimeFigureOut">
              <a:rPr lang="en-US"/>
              <a:pPr>
                <a:defRPr/>
              </a:pPr>
              <a:t>7/14/24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216057E-FB43-4DAD-8D4C-77937C509496}" type="slidenum">
              <a:rPr lang="en-US"/>
              <a:pPr>
                <a:defRPr/>
              </a:pPr>
              <a:t>‹#›</a:t>
            </a:fld>
            <a:endParaRPr lang="en-US"/>
          </a:p>
        </p:txBody>
      </p:sp>
    </p:spTree>
    <p:extLst>
      <p:ext uri="{BB962C8B-B14F-4D97-AF65-F5344CB8AC3E}">
        <p14:creationId xmlns:p14="http://schemas.microsoft.com/office/powerpoint/2010/main" val="2391656746"/>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6" y="6"/>
            <a:ext cx="2286000" cy="45940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71" y="6"/>
            <a:ext cx="6689963" cy="45940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F5F42CAC-1037-4AD3-8FC9-27F96B5A89A6}" type="datetimeFigureOut">
              <a:rPr lang="en-US"/>
              <a:pPr>
                <a:defRPr/>
              </a:pPr>
              <a:t>7/14/24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4DF6D16-4DB5-4C2D-B3B8-78D5F126E4D6}" type="slidenum">
              <a:rPr lang="en-US"/>
              <a:pPr>
                <a:defRPr/>
              </a:pPr>
              <a:t>‹#›</a:t>
            </a:fld>
            <a:endParaRPr lang="en-US"/>
          </a:p>
        </p:txBody>
      </p:sp>
    </p:spTree>
    <p:extLst>
      <p:ext uri="{BB962C8B-B14F-4D97-AF65-F5344CB8AC3E}">
        <p14:creationId xmlns:p14="http://schemas.microsoft.com/office/powerpoint/2010/main" val="366637787"/>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Text Placeholder 2"/>
          <p:cNvSpPr>
            <a:spLocks noGrp="1"/>
          </p:cNvSpPr>
          <p:nvPr>
            <p:ph type="body"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56019" y="1202182"/>
            <a:ext cx="4031132" cy="3394117"/>
          </a:xfrm>
        </p:spPr>
        <p:txBody>
          <a:bodyPr/>
          <a:lstStyle/>
          <a:p>
            <a:pPr lvl="0"/>
            <a:endParaRPr lang="en-US" noProof="0"/>
          </a:p>
        </p:txBody>
      </p:sp>
      <p:sp>
        <p:nvSpPr>
          <p:cNvPr id="5" name="Date Placeholder 3"/>
          <p:cNvSpPr>
            <a:spLocks noGrp="1"/>
          </p:cNvSpPr>
          <p:nvPr>
            <p:ph type="dt" sz="half" idx="10"/>
          </p:nvPr>
        </p:nvSpPr>
        <p:spPr>
          <a:ln/>
        </p:spPr>
        <p:txBody>
          <a:bodyPr/>
          <a:lstStyle>
            <a:lvl1pPr>
              <a:defRPr/>
            </a:lvl1pPr>
          </a:lstStyle>
          <a:p>
            <a:pPr>
              <a:defRPr/>
            </a:pPr>
            <a:fld id="{C5E47B8C-7341-471F-A0C8-A1EB42E70CE0}" type="datetimeFigureOut">
              <a:rPr lang="en-US"/>
              <a:pPr>
                <a:defRPr/>
              </a:pPr>
              <a:t>7/14/24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05B07728-AD33-47CD-A766-B9405185CB4A}" type="slidenum">
              <a:rPr lang="en-US"/>
              <a:pPr>
                <a:defRPr/>
              </a:pPr>
              <a:t>‹#›</a:t>
            </a:fld>
            <a:endParaRPr lang="en-US"/>
          </a:p>
        </p:txBody>
      </p:sp>
    </p:spTree>
    <p:extLst>
      <p:ext uri="{BB962C8B-B14F-4D97-AF65-F5344CB8AC3E}">
        <p14:creationId xmlns:p14="http://schemas.microsoft.com/office/powerpoint/2010/main" val="3039915086"/>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861" y="205810"/>
            <a:ext cx="8230300" cy="8581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6861" y="1200913"/>
            <a:ext cx="8230300" cy="3394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172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Text Placeholder 2"/>
          <p:cNvSpPr>
            <a:spLocks noGrp="1"/>
          </p:cNvSpPr>
          <p:nvPr>
            <p:ph type="body"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6019" y="1202182"/>
            <a:ext cx="4031132" cy="3394117"/>
          </a:xfrm>
        </p:spPr>
        <p:txBody>
          <a:bodyPr/>
          <a:lstStyle/>
          <a:p>
            <a:pPr lvl="0"/>
            <a:endParaRPr lang="en-US" noProof="0"/>
          </a:p>
        </p:txBody>
      </p:sp>
      <p:sp>
        <p:nvSpPr>
          <p:cNvPr id="5" name="Date Placeholder 3"/>
          <p:cNvSpPr>
            <a:spLocks noGrp="1"/>
          </p:cNvSpPr>
          <p:nvPr>
            <p:ph type="dt" sz="half" idx="10"/>
          </p:nvPr>
        </p:nvSpPr>
        <p:spPr>
          <a:ln/>
        </p:spPr>
        <p:txBody>
          <a:bodyPr/>
          <a:lstStyle>
            <a:lvl1pPr>
              <a:defRPr/>
            </a:lvl1pPr>
          </a:lstStyle>
          <a:p>
            <a:pPr>
              <a:defRPr/>
            </a:pPr>
            <a:fld id="{151DDDF4-7889-426C-89F6-B9C2BA6745A8}" type="datetimeFigureOut">
              <a:rPr lang="en-US"/>
              <a:pPr>
                <a:defRPr/>
              </a:pPr>
              <a:t>7/14/24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E05EA0A-D09B-4AB5-90EE-195AB06DF3CA}" type="slidenum">
              <a:rPr lang="en-US"/>
              <a:pPr>
                <a:defRPr/>
              </a:pPr>
              <a:t>‹#›</a:t>
            </a:fld>
            <a:endParaRPr lang="en-US"/>
          </a:p>
        </p:txBody>
      </p:sp>
    </p:spTree>
    <p:extLst>
      <p:ext uri="{BB962C8B-B14F-4D97-AF65-F5344CB8AC3E}">
        <p14:creationId xmlns:p14="http://schemas.microsoft.com/office/powerpoint/2010/main" val="2453246149"/>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Content Placeholder 2"/>
          <p:cNvSpPr>
            <a:spLocks noGrp="1"/>
          </p:cNvSpPr>
          <p:nvPr>
            <p:ph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6019" y="1202182"/>
            <a:ext cx="4031132"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D079DA24-956A-432A-AB45-81839BB78373}" type="datetimeFigureOut">
              <a:rPr lang="en-US"/>
              <a:pPr>
                <a:defRPr/>
              </a:pPr>
              <a:t>7/14/24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99DC303F-6CFA-45EF-BD6A-9F26EF0FF9B7}" type="slidenum">
              <a:rPr lang="en-US"/>
              <a:pPr>
                <a:defRPr/>
              </a:pPr>
              <a:t>‹#›</a:t>
            </a:fld>
            <a:endParaRPr lang="en-US"/>
          </a:p>
        </p:txBody>
      </p:sp>
    </p:spTree>
    <p:extLst>
      <p:ext uri="{BB962C8B-B14F-4D97-AF65-F5344CB8AC3E}">
        <p14:creationId xmlns:p14="http://schemas.microsoft.com/office/powerpoint/2010/main" val="2521761722"/>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52" y="1598030"/>
            <a:ext cx="7771700" cy="1102302"/>
          </a:xfrm>
        </p:spPr>
        <p:txBody>
          <a:bodyPr/>
          <a:lstStyle/>
          <a:p>
            <a:r>
              <a:rPr lang="en-US"/>
              <a:t>Click to edit Master title style</a:t>
            </a:r>
          </a:p>
        </p:txBody>
      </p:sp>
      <p:sp>
        <p:nvSpPr>
          <p:cNvPr id="3" name="Subtitle 2"/>
          <p:cNvSpPr>
            <a:spLocks noGrp="1"/>
          </p:cNvSpPr>
          <p:nvPr>
            <p:ph type="subTitle" idx="1"/>
          </p:nvPr>
        </p:nvSpPr>
        <p:spPr>
          <a:xfrm>
            <a:off x="1372302" y="2917112"/>
            <a:ext cx="6399400" cy="1315089"/>
          </a:xfrm>
        </p:spPr>
        <p:txBody>
          <a:bodyPr/>
          <a:lstStyle>
            <a:lvl1pPr marL="0" indent="0" algn="ctr">
              <a:buNone/>
              <a:defRPr/>
            </a:lvl1pPr>
            <a:lvl2pPr marL="426304" indent="0" algn="ctr">
              <a:buNone/>
              <a:defRPr/>
            </a:lvl2pPr>
            <a:lvl3pPr marL="852527" indent="0" algn="ctr">
              <a:buNone/>
              <a:defRPr/>
            </a:lvl3pPr>
            <a:lvl4pPr marL="1278871" indent="0" algn="ctr">
              <a:buNone/>
              <a:defRPr/>
            </a:lvl4pPr>
            <a:lvl5pPr marL="1705029" indent="0" algn="ctr">
              <a:buNone/>
              <a:defRPr/>
            </a:lvl5pPr>
            <a:lvl6pPr marL="2131381" indent="0" algn="ctr">
              <a:buNone/>
              <a:defRPr/>
            </a:lvl6pPr>
            <a:lvl7pPr marL="2557610" indent="0" algn="ctr">
              <a:buNone/>
              <a:defRPr/>
            </a:lvl7pPr>
            <a:lvl8pPr marL="2983858" indent="0" algn="ctr">
              <a:buNone/>
              <a:defRPr/>
            </a:lvl8pPr>
            <a:lvl9pPr marL="3410134"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fld id="{D0D3B71D-D561-4012-8F2C-897F0A39A7DE}" type="datetimeFigureOut">
              <a:rPr lang="en-US">
                <a:solidFill>
                  <a:srgbClr val="103154"/>
                </a:solidFill>
              </a:rPr>
              <a:pPr>
                <a:defRPr/>
              </a:pPr>
              <a:t>7/14/24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A57EEDB4-81D9-4E1C-89CF-878F1FF577A8}"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434810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8E60D4AB-2860-47D1-8B99-ABE117B7B088}" type="datetimeFigureOut">
              <a:rPr lang="en-US">
                <a:solidFill>
                  <a:srgbClr val="103154"/>
                </a:solidFill>
              </a:rPr>
              <a:pPr>
                <a:defRPr/>
              </a:pPr>
              <a:t>7/14/24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7C342E20-8ECE-4527-B123-B46A3DA2EEC1}"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22661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10" y="3307047"/>
            <a:ext cx="7771700" cy="1022072"/>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22910" y="2180369"/>
            <a:ext cx="7771700" cy="1124978"/>
          </a:xfrm>
        </p:spPr>
        <p:txBody>
          <a:bodyPr anchor="b"/>
          <a:lstStyle>
            <a:lvl1pPr marL="0" indent="0">
              <a:buNone/>
              <a:defRPr sz="2300"/>
            </a:lvl1pPr>
            <a:lvl2pPr marL="426304" indent="0">
              <a:buNone/>
              <a:defRPr sz="1900"/>
            </a:lvl2pPr>
            <a:lvl3pPr marL="852527" indent="0">
              <a:buNone/>
              <a:defRPr sz="1800"/>
            </a:lvl3pPr>
            <a:lvl4pPr marL="1278871" indent="0">
              <a:buNone/>
              <a:defRPr sz="1500"/>
            </a:lvl4pPr>
            <a:lvl5pPr marL="1705029" indent="0">
              <a:buNone/>
              <a:defRPr sz="1500"/>
            </a:lvl5pPr>
            <a:lvl6pPr marL="2131381" indent="0">
              <a:buNone/>
              <a:defRPr sz="1500"/>
            </a:lvl6pPr>
            <a:lvl7pPr marL="2557610" indent="0">
              <a:buNone/>
              <a:defRPr sz="1500"/>
            </a:lvl7pPr>
            <a:lvl8pPr marL="2983858" indent="0">
              <a:buNone/>
              <a:defRPr sz="1500"/>
            </a:lvl8pPr>
            <a:lvl9pPr marL="3410134" indent="0">
              <a:buNone/>
              <a:defRPr sz="15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22751978-C522-4E48-80B5-3370A1AC1C63}" type="datetimeFigureOut">
              <a:rPr lang="en-US">
                <a:solidFill>
                  <a:srgbClr val="103154"/>
                </a:solidFill>
              </a:rPr>
              <a:pPr>
                <a:defRPr/>
              </a:pPr>
              <a:t>7/14/24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9F17751B-411F-4040-9087-26E1FE383CB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57864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29" y="1199976"/>
            <a:ext cx="4031132" cy="3394116"/>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050" y="1199976"/>
            <a:ext cx="4031134" cy="3394116"/>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D08EFA2A-12F8-47DE-8E51-8A283E49D479}" type="datetimeFigureOut">
              <a:rPr lang="en-US">
                <a:solidFill>
                  <a:srgbClr val="103154"/>
                </a:solidFill>
              </a:rPr>
              <a:pPr>
                <a:defRPr/>
              </a:pPr>
              <a:t>7/14/24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B0104CC-B53C-4CBF-AFD1-E2B11487D958}"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13931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72" y="206409"/>
            <a:ext cx="8230300" cy="85812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26" y="1152117"/>
            <a:ext cx="4039884" cy="479643"/>
          </a:xfrm>
        </p:spPr>
        <p:txBody>
          <a:bodyPr anchor="b"/>
          <a:lstStyle>
            <a:lvl1pPr marL="0" indent="0">
              <a:buNone/>
              <a:defRPr sz="2600" b="1"/>
            </a:lvl1pPr>
            <a:lvl2pPr marL="426304" indent="0">
              <a:buNone/>
              <a:defRPr sz="2300" b="1"/>
            </a:lvl2pPr>
            <a:lvl3pPr marL="852527" indent="0">
              <a:buNone/>
              <a:defRPr sz="1900" b="1"/>
            </a:lvl3pPr>
            <a:lvl4pPr marL="1278871" indent="0">
              <a:buNone/>
              <a:defRPr sz="1800" b="1"/>
            </a:lvl4pPr>
            <a:lvl5pPr marL="1705029" indent="0">
              <a:buNone/>
              <a:defRPr sz="1800" b="1"/>
            </a:lvl5pPr>
            <a:lvl6pPr marL="2131381" indent="0">
              <a:buNone/>
              <a:defRPr sz="1800" b="1"/>
            </a:lvl6pPr>
            <a:lvl7pPr marL="2557610" indent="0">
              <a:buNone/>
              <a:defRPr sz="1800" b="1"/>
            </a:lvl7pPr>
            <a:lvl8pPr marL="2983858" indent="0">
              <a:buNone/>
              <a:defRPr sz="1800" b="1"/>
            </a:lvl8pPr>
            <a:lvl9pPr marL="3410134" indent="0">
              <a:buNone/>
              <a:defRPr sz="1800" b="1"/>
            </a:lvl9pPr>
          </a:lstStyle>
          <a:p>
            <a:pPr lvl="0"/>
            <a:r>
              <a:rPr lang="en-US"/>
              <a:t>Click to edit Master text styles</a:t>
            </a:r>
          </a:p>
        </p:txBody>
      </p:sp>
      <p:sp>
        <p:nvSpPr>
          <p:cNvPr id="4" name="Content Placeholder 3"/>
          <p:cNvSpPr>
            <a:spLocks noGrp="1"/>
          </p:cNvSpPr>
          <p:nvPr>
            <p:ph sz="half" idx="2"/>
          </p:nvPr>
        </p:nvSpPr>
        <p:spPr>
          <a:xfrm>
            <a:off x="457826" y="1632489"/>
            <a:ext cx="4039884" cy="2963312"/>
          </a:xfrm>
        </p:spPr>
        <p:txBody>
          <a:bodyPr/>
          <a:lstStyle>
            <a:lvl1pPr>
              <a:defRPr sz="26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86" y="1152117"/>
            <a:ext cx="4041636" cy="479643"/>
          </a:xfrm>
        </p:spPr>
        <p:txBody>
          <a:bodyPr anchor="b"/>
          <a:lstStyle>
            <a:lvl1pPr marL="0" indent="0">
              <a:buNone/>
              <a:defRPr sz="2600" b="1"/>
            </a:lvl1pPr>
            <a:lvl2pPr marL="426304" indent="0">
              <a:buNone/>
              <a:defRPr sz="2300" b="1"/>
            </a:lvl2pPr>
            <a:lvl3pPr marL="852527" indent="0">
              <a:buNone/>
              <a:defRPr sz="1900" b="1"/>
            </a:lvl3pPr>
            <a:lvl4pPr marL="1278871" indent="0">
              <a:buNone/>
              <a:defRPr sz="1800" b="1"/>
            </a:lvl4pPr>
            <a:lvl5pPr marL="1705029" indent="0">
              <a:buNone/>
              <a:defRPr sz="1800" b="1"/>
            </a:lvl5pPr>
            <a:lvl6pPr marL="2131381" indent="0">
              <a:buNone/>
              <a:defRPr sz="1800" b="1"/>
            </a:lvl6pPr>
            <a:lvl7pPr marL="2557610" indent="0">
              <a:buNone/>
              <a:defRPr sz="1800" b="1"/>
            </a:lvl7pPr>
            <a:lvl8pPr marL="2983858" indent="0">
              <a:buNone/>
              <a:defRPr sz="1800" b="1"/>
            </a:lvl8pPr>
            <a:lvl9pPr marL="341013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6286" y="1632489"/>
            <a:ext cx="4041636" cy="2963312"/>
          </a:xfrm>
        </p:spPr>
        <p:txBody>
          <a:bodyPr/>
          <a:lstStyle>
            <a:lvl1pPr>
              <a:defRPr sz="26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fld id="{94E16FD9-9D6D-4CC6-9AFC-473CE03737B9}" type="datetimeFigureOut">
              <a:rPr lang="en-US">
                <a:solidFill>
                  <a:srgbClr val="103154"/>
                </a:solidFill>
              </a:rPr>
              <a:pPr>
                <a:defRPr/>
              </a:pPr>
              <a:t>7/14/24</a:t>
            </a:fld>
            <a:endParaRPr lang="en-US" dirty="0">
              <a:solidFill>
                <a:srgbClr val="103154"/>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5BCF8EF5-2BBC-45A2-B4E2-866159ADE6D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08377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fld id="{486525C2-87F0-4246-9334-39C9A2824724}" type="datetimeFigureOut">
              <a:rPr lang="en-US">
                <a:solidFill>
                  <a:srgbClr val="103154"/>
                </a:solidFill>
              </a:rPr>
              <a:pPr>
                <a:defRPr/>
              </a:pPr>
              <a:t>7/14/24</a:t>
            </a:fld>
            <a:endParaRPr lang="en-US" dirty="0">
              <a:solidFill>
                <a:srgbClr val="103154"/>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5" name="Slide Number Placeholder 5"/>
          <p:cNvSpPr>
            <a:spLocks noGrp="1"/>
          </p:cNvSpPr>
          <p:nvPr>
            <p:ph type="sldNum" sz="quarter" idx="12"/>
          </p:nvPr>
        </p:nvSpPr>
        <p:spPr>
          <a:ln/>
        </p:spPr>
        <p:txBody>
          <a:bodyPr/>
          <a:lstStyle>
            <a:lvl1pPr>
              <a:defRPr/>
            </a:lvl1pPr>
          </a:lstStyle>
          <a:p>
            <a:pPr>
              <a:defRPr/>
            </a:pPr>
            <a:fld id="{B901DBDE-0153-4C39-9060-C310A2876426}"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7560381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90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9" r:id="rId3"/>
  </p:sldLayoutIdLst>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xStyles>
    <p:titleStyle>
      <a:lvl1pPr algn="l" defTabSz="815002" rtl="0" eaLnBrk="0" fontAlgn="base" hangingPunct="0">
        <a:spcBef>
          <a:spcPct val="0"/>
        </a:spcBef>
        <a:spcAft>
          <a:spcPct val="0"/>
        </a:spcAft>
        <a:defRPr sz="3400" b="1">
          <a:solidFill>
            <a:srgbClr val="FFFF00"/>
          </a:solidFill>
          <a:latin typeface="+mj-lt"/>
          <a:ea typeface="+mj-ea"/>
          <a:cs typeface="ＭＳ Ｐゴシック"/>
        </a:defRPr>
      </a:lvl1pPr>
      <a:lvl2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502624" algn="l" defTabSz="815002" rtl="0" fontAlgn="base">
        <a:spcBef>
          <a:spcPct val="0"/>
        </a:spcBef>
        <a:spcAft>
          <a:spcPct val="0"/>
        </a:spcAft>
        <a:defRPr sz="3400" b="1">
          <a:solidFill>
            <a:srgbClr val="FFFF00"/>
          </a:solidFill>
          <a:latin typeface="Arial" pitchFamily="34" charset="0"/>
          <a:ea typeface="ＭＳ Ｐゴシック" pitchFamily="34" charset="-128"/>
        </a:defRPr>
      </a:lvl6pPr>
      <a:lvl7pPr marL="1005229" algn="l" defTabSz="815002" rtl="0" fontAlgn="base">
        <a:spcBef>
          <a:spcPct val="0"/>
        </a:spcBef>
        <a:spcAft>
          <a:spcPct val="0"/>
        </a:spcAft>
        <a:defRPr sz="3400" b="1">
          <a:solidFill>
            <a:srgbClr val="FFFF00"/>
          </a:solidFill>
          <a:latin typeface="Arial" pitchFamily="34" charset="0"/>
          <a:ea typeface="ＭＳ Ｐゴシック" pitchFamily="34" charset="-128"/>
        </a:defRPr>
      </a:lvl7pPr>
      <a:lvl8pPr marL="1507832" algn="l" defTabSz="815002" rtl="0" fontAlgn="base">
        <a:spcBef>
          <a:spcPct val="0"/>
        </a:spcBef>
        <a:spcAft>
          <a:spcPct val="0"/>
        </a:spcAft>
        <a:defRPr sz="3400" b="1">
          <a:solidFill>
            <a:srgbClr val="FFFF00"/>
          </a:solidFill>
          <a:latin typeface="Arial" pitchFamily="34" charset="0"/>
          <a:ea typeface="ＭＳ Ｐゴシック" pitchFamily="34" charset="-128"/>
        </a:defRPr>
      </a:lvl8pPr>
      <a:lvl9pPr marL="2010467" algn="l" defTabSz="815002" rtl="0" fontAlgn="base">
        <a:spcBef>
          <a:spcPct val="0"/>
        </a:spcBef>
        <a:spcAft>
          <a:spcPct val="0"/>
        </a:spcAft>
        <a:defRPr sz="3400" b="1">
          <a:solidFill>
            <a:srgbClr val="FFFF00"/>
          </a:solidFill>
          <a:latin typeface="Arial" pitchFamily="34" charset="0"/>
          <a:ea typeface="ＭＳ Ｐゴシック" pitchFamily="34" charset="-128"/>
        </a:defRPr>
      </a:lvl9pPr>
    </p:titleStyle>
    <p:bodyStyle>
      <a:lvl1pPr marL="188477" indent="-188477" algn="l" defTabSz="815002" rtl="0" eaLnBrk="0" fontAlgn="base" hangingPunct="0">
        <a:lnSpc>
          <a:spcPct val="95000"/>
        </a:lnSpc>
        <a:spcBef>
          <a:spcPct val="5000"/>
        </a:spcBef>
        <a:spcAft>
          <a:spcPct val="0"/>
        </a:spcAft>
        <a:buClr>
          <a:srgbClr val="FFFF66"/>
        </a:buClr>
        <a:buSzPct val="130000"/>
        <a:buChar char="•"/>
        <a:defRPr sz="3500">
          <a:solidFill>
            <a:schemeClr val="bg1"/>
          </a:solidFill>
          <a:latin typeface="+mn-lt"/>
          <a:ea typeface="+mn-ea"/>
          <a:cs typeface="ＭＳ Ｐゴシック"/>
        </a:defRPr>
      </a:lvl1pPr>
      <a:lvl2pPr marL="376964" indent="-62834" algn="l" defTabSz="815002"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mn-ea"/>
          <a:cs typeface="ＭＳ Ｐゴシック"/>
        </a:defRPr>
      </a:lvl2pPr>
      <a:lvl3pPr marL="1174519" indent="-310650"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3pPr>
      <a:lvl4pPr marL="1598595" indent="-298427"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4pPr>
      <a:lvl5pPr marL="2034885" indent="-310650"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5pPr>
      <a:lvl6pPr marL="2537511"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6pPr>
      <a:lvl7pPr marL="3040132"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7pPr>
      <a:lvl8pPr marL="3542741"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8pPr>
      <a:lvl9pPr marL="4045357"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9pPr>
    </p:bodyStyle>
    <p:otherStyle>
      <a:defPPr>
        <a:defRPr lang="en-US"/>
      </a:defPPr>
      <a:lvl1pPr marL="0" algn="l" defTabSz="1005229" rtl="0" eaLnBrk="1" latinLnBrk="0" hangingPunct="1">
        <a:defRPr sz="2000" kern="1200">
          <a:solidFill>
            <a:schemeClr val="tx1"/>
          </a:solidFill>
          <a:latin typeface="+mn-lt"/>
          <a:ea typeface="+mn-ea"/>
          <a:cs typeface="+mn-cs"/>
        </a:defRPr>
      </a:lvl1pPr>
      <a:lvl2pPr marL="502624" algn="l" defTabSz="1005229" rtl="0" eaLnBrk="1" latinLnBrk="0" hangingPunct="1">
        <a:defRPr sz="2000" kern="1200">
          <a:solidFill>
            <a:schemeClr val="tx1"/>
          </a:solidFill>
          <a:latin typeface="+mn-lt"/>
          <a:ea typeface="+mn-ea"/>
          <a:cs typeface="+mn-cs"/>
        </a:defRPr>
      </a:lvl2pPr>
      <a:lvl3pPr marL="1005229" algn="l" defTabSz="1005229" rtl="0" eaLnBrk="1" latinLnBrk="0" hangingPunct="1">
        <a:defRPr sz="2000" kern="1200">
          <a:solidFill>
            <a:schemeClr val="tx1"/>
          </a:solidFill>
          <a:latin typeface="+mn-lt"/>
          <a:ea typeface="+mn-ea"/>
          <a:cs typeface="+mn-cs"/>
        </a:defRPr>
      </a:lvl3pPr>
      <a:lvl4pPr marL="1507832" algn="l" defTabSz="1005229" rtl="0" eaLnBrk="1" latinLnBrk="0" hangingPunct="1">
        <a:defRPr sz="2000" kern="1200">
          <a:solidFill>
            <a:schemeClr val="tx1"/>
          </a:solidFill>
          <a:latin typeface="+mn-lt"/>
          <a:ea typeface="+mn-ea"/>
          <a:cs typeface="+mn-cs"/>
        </a:defRPr>
      </a:lvl4pPr>
      <a:lvl5pPr marL="2010467" algn="l" defTabSz="1005229" rtl="0" eaLnBrk="1" latinLnBrk="0" hangingPunct="1">
        <a:defRPr sz="2000" kern="1200">
          <a:solidFill>
            <a:schemeClr val="tx1"/>
          </a:solidFill>
          <a:latin typeface="+mn-lt"/>
          <a:ea typeface="+mn-ea"/>
          <a:cs typeface="+mn-cs"/>
        </a:defRPr>
      </a:lvl5pPr>
      <a:lvl6pPr marL="2513079" algn="l" defTabSz="1005229" rtl="0" eaLnBrk="1" latinLnBrk="0" hangingPunct="1">
        <a:defRPr sz="2000" kern="1200">
          <a:solidFill>
            <a:schemeClr val="tx1"/>
          </a:solidFill>
          <a:latin typeface="+mn-lt"/>
          <a:ea typeface="+mn-ea"/>
          <a:cs typeface="+mn-cs"/>
        </a:defRPr>
      </a:lvl6pPr>
      <a:lvl7pPr marL="3015687" algn="l" defTabSz="1005229" rtl="0" eaLnBrk="1" latinLnBrk="0" hangingPunct="1">
        <a:defRPr sz="2000" kern="1200">
          <a:solidFill>
            <a:schemeClr val="tx1"/>
          </a:solidFill>
          <a:latin typeface="+mn-lt"/>
          <a:ea typeface="+mn-ea"/>
          <a:cs typeface="+mn-cs"/>
        </a:defRPr>
      </a:lvl7pPr>
      <a:lvl8pPr marL="3518312" algn="l" defTabSz="1005229" rtl="0" eaLnBrk="1" latinLnBrk="0" hangingPunct="1">
        <a:defRPr sz="2000" kern="1200">
          <a:solidFill>
            <a:schemeClr val="tx1"/>
          </a:solidFill>
          <a:latin typeface="+mn-lt"/>
          <a:ea typeface="+mn-ea"/>
          <a:cs typeface="+mn-cs"/>
        </a:defRPr>
      </a:lvl8pPr>
      <a:lvl9pPr marL="4020927" algn="l" defTabSz="1005229"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77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bwMode="auto">
          <a:xfrm>
            <a:off x="457896" y="4766777"/>
            <a:ext cx="2133716"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a:defRPr>
                <a:ea typeface="ＭＳ Ｐゴシック" pitchFamily="34" charset="-128"/>
                <a:cs typeface="+mn-cs"/>
              </a:defRPr>
            </a:lvl1pPr>
          </a:lstStyle>
          <a:p>
            <a:pPr defTabSz="690927" fontAlgn="base">
              <a:spcBef>
                <a:spcPct val="0"/>
              </a:spcBef>
              <a:spcAft>
                <a:spcPct val="0"/>
              </a:spcAft>
              <a:defRPr/>
            </a:pPr>
            <a:fld id="{2544057C-4636-455F-B0F3-DBA9BC6871D1}" type="datetimeFigureOut">
              <a:rPr lang="en-US" sz="1500" smtClean="0">
                <a:solidFill>
                  <a:srgbClr val="103154"/>
                </a:solidFill>
                <a:latin typeface="Corbel" pitchFamily="34" charset="0"/>
              </a:rPr>
              <a:pPr defTabSz="690927" fontAlgn="base">
                <a:spcBef>
                  <a:spcPct val="0"/>
                </a:spcBef>
                <a:spcAft>
                  <a:spcPct val="0"/>
                </a:spcAft>
                <a:defRPr/>
              </a:pPr>
              <a:t>7/14/24</a:t>
            </a:fld>
            <a:endParaRPr lang="en-US" sz="1500" dirty="0">
              <a:solidFill>
                <a:srgbClr val="103154"/>
              </a:solidFill>
              <a:latin typeface="Corbel" pitchFamily="34" charset="0"/>
            </a:endParaRPr>
          </a:p>
        </p:txBody>
      </p:sp>
      <p:sp>
        <p:nvSpPr>
          <p:cNvPr id="3" name="Footer Placeholder 4"/>
          <p:cNvSpPr>
            <a:spLocks noGrp="1"/>
          </p:cNvSpPr>
          <p:nvPr>
            <p:ph type="ftr" sz="quarter" idx="3"/>
          </p:nvPr>
        </p:nvSpPr>
        <p:spPr bwMode="auto">
          <a:xfrm>
            <a:off x="3125247" y="4766777"/>
            <a:ext cx="2895134"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defTabSz="690971" fontAlgn="auto">
              <a:spcBef>
                <a:spcPts val="0"/>
              </a:spcBef>
              <a:spcAft>
                <a:spcPts val="0"/>
              </a:spcAft>
              <a:defRPr>
                <a:latin typeface="+mn-lt"/>
                <a:ea typeface="+mn-ea"/>
                <a:cs typeface="+mn-cs"/>
              </a:defRPr>
            </a:lvl1pPr>
          </a:lstStyle>
          <a:p>
            <a:pPr>
              <a:defRPr/>
            </a:pPr>
            <a:endParaRPr lang="en-US" sz="1500" dirty="0">
              <a:solidFill>
                <a:srgbClr val="103154"/>
              </a:solidFill>
            </a:endParaRPr>
          </a:p>
        </p:txBody>
      </p:sp>
      <p:sp>
        <p:nvSpPr>
          <p:cNvPr id="4" name="Slide Number Placeholder 5"/>
          <p:cNvSpPr>
            <a:spLocks noGrp="1"/>
          </p:cNvSpPr>
          <p:nvPr>
            <p:ph type="sldNum" sz="quarter" idx="4"/>
          </p:nvPr>
        </p:nvSpPr>
        <p:spPr bwMode="auto">
          <a:xfrm>
            <a:off x="6554975" y="4766777"/>
            <a:ext cx="2133718"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a:defRPr>
                <a:ea typeface="ＭＳ Ｐゴシック" pitchFamily="34" charset="-128"/>
                <a:cs typeface="+mn-cs"/>
              </a:defRPr>
            </a:lvl1pPr>
          </a:lstStyle>
          <a:p>
            <a:pPr defTabSz="690927" fontAlgn="base">
              <a:spcBef>
                <a:spcPct val="0"/>
              </a:spcBef>
              <a:spcAft>
                <a:spcPct val="0"/>
              </a:spcAft>
              <a:defRPr/>
            </a:pPr>
            <a:fld id="{B61EBE1B-DF7B-4167-ADFC-EDB70C399FF6}" type="slidenum">
              <a:rPr lang="en-US" sz="1500" smtClean="0">
                <a:solidFill>
                  <a:srgbClr val="103154"/>
                </a:solidFill>
                <a:latin typeface="Corbel" pitchFamily="34" charset="0"/>
              </a:rPr>
              <a:pPr defTabSz="690927" fontAlgn="base">
                <a:spcBef>
                  <a:spcPct val="0"/>
                </a:spcBef>
                <a:spcAft>
                  <a:spcPct val="0"/>
                </a:spcAft>
                <a:defRPr/>
              </a:pPr>
              <a:t>‹#›</a:t>
            </a:fld>
            <a:endParaRPr lang="en-US" sz="1500" dirty="0">
              <a:solidFill>
                <a:srgbClr val="103154"/>
              </a:solidFill>
              <a:latin typeface="Corbel" pitchFamily="34" charset="0"/>
            </a:endParaRPr>
          </a:p>
        </p:txBody>
      </p:sp>
      <p:sp>
        <p:nvSpPr>
          <p:cNvPr id="2053" name="Rectangle 5"/>
          <p:cNvSpPr>
            <a:spLocks noGrp="1" noChangeArrowheads="1"/>
          </p:cNvSpPr>
          <p:nvPr>
            <p:ph type="title"/>
          </p:nvPr>
        </p:nvSpPr>
        <p:spPr bwMode="auto">
          <a:xfrm>
            <a:off x="0" y="4"/>
            <a:ext cx="9144000" cy="1063933"/>
          </a:xfrm>
          <a:prstGeom prst="rect">
            <a:avLst/>
          </a:prstGeom>
          <a:solidFill>
            <a:schemeClr val="tx1"/>
          </a:solidFill>
          <a:ln w="9525" algn="ctr">
            <a:noFill/>
            <a:miter lim="800000"/>
            <a:headEnd/>
            <a:tailEnd/>
          </a:ln>
        </p:spPr>
        <p:txBody>
          <a:bodyPr vert="horz" wrap="square" lIns="84927" tIns="42429" rIns="84927" bIns="42429" numCol="1" anchor="ctr" anchorCtr="0" compatLnSpc="1">
            <a:prstTxWarp prst="textNoShape">
              <a:avLst/>
            </a:prstTxWarp>
          </a:bodyPr>
          <a:lstStyle/>
          <a:p>
            <a:pPr lvl="0"/>
            <a:r>
              <a:rPr lang="en-US"/>
              <a:t>Click to edit Master title style</a:t>
            </a:r>
          </a:p>
        </p:txBody>
      </p:sp>
      <p:sp>
        <p:nvSpPr>
          <p:cNvPr id="2054" name="Rectangle 6"/>
          <p:cNvSpPr>
            <a:spLocks noGrp="1" noChangeArrowheads="1"/>
          </p:cNvSpPr>
          <p:nvPr>
            <p:ph type="body" idx="1"/>
          </p:nvPr>
        </p:nvSpPr>
        <p:spPr bwMode="auto">
          <a:xfrm>
            <a:off x="456872" y="1199976"/>
            <a:ext cx="8230300" cy="3394116"/>
          </a:xfrm>
          <a:prstGeom prst="rect">
            <a:avLst/>
          </a:prstGeom>
          <a:noFill/>
          <a:ln w="9525">
            <a:noFill/>
            <a:miter lim="800000"/>
            <a:headEnd/>
            <a:tailEnd/>
          </a:ln>
        </p:spPr>
        <p:txBody>
          <a:bodyPr vert="horz" wrap="square" lIns="84927" tIns="42429" rIns="84927" bIns="424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7308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690927" rtl="0" eaLnBrk="0" fontAlgn="base" hangingPunct="0">
        <a:spcBef>
          <a:spcPct val="0"/>
        </a:spcBef>
        <a:spcAft>
          <a:spcPct val="0"/>
        </a:spcAft>
        <a:defRPr sz="3200" b="1">
          <a:solidFill>
            <a:srgbClr val="FFFF00"/>
          </a:solidFill>
          <a:latin typeface="+mj-lt"/>
          <a:ea typeface="+mj-ea"/>
          <a:cs typeface="ＭＳ Ｐゴシック"/>
        </a:defRPr>
      </a:lvl1pPr>
      <a:lvl2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2pPr>
      <a:lvl3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3pPr>
      <a:lvl4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4pPr>
      <a:lvl5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5pPr>
      <a:lvl6pPr marL="426304" algn="l" defTabSz="690927" rtl="0" fontAlgn="base">
        <a:spcBef>
          <a:spcPct val="0"/>
        </a:spcBef>
        <a:spcAft>
          <a:spcPct val="0"/>
        </a:spcAft>
        <a:defRPr sz="3200" b="1">
          <a:solidFill>
            <a:srgbClr val="FFFF00"/>
          </a:solidFill>
          <a:latin typeface="Arial" pitchFamily="34" charset="0"/>
          <a:ea typeface="ＭＳ Ｐゴシック" pitchFamily="34" charset="-128"/>
        </a:defRPr>
      </a:lvl6pPr>
      <a:lvl7pPr marL="852527" algn="l" defTabSz="690927" rtl="0" fontAlgn="base">
        <a:spcBef>
          <a:spcPct val="0"/>
        </a:spcBef>
        <a:spcAft>
          <a:spcPct val="0"/>
        </a:spcAft>
        <a:defRPr sz="3200" b="1">
          <a:solidFill>
            <a:srgbClr val="FFFF00"/>
          </a:solidFill>
          <a:latin typeface="Arial" pitchFamily="34" charset="0"/>
          <a:ea typeface="ＭＳ Ｐゴシック" pitchFamily="34" charset="-128"/>
        </a:defRPr>
      </a:lvl7pPr>
      <a:lvl8pPr marL="1278871" algn="l" defTabSz="690927" rtl="0" fontAlgn="base">
        <a:spcBef>
          <a:spcPct val="0"/>
        </a:spcBef>
        <a:spcAft>
          <a:spcPct val="0"/>
        </a:spcAft>
        <a:defRPr sz="3200" b="1">
          <a:solidFill>
            <a:srgbClr val="FFFF00"/>
          </a:solidFill>
          <a:latin typeface="Arial" pitchFamily="34" charset="0"/>
          <a:ea typeface="ＭＳ Ｐゴシック" pitchFamily="34" charset="-128"/>
        </a:defRPr>
      </a:lvl8pPr>
      <a:lvl9pPr marL="1705029" algn="l" defTabSz="690927" rtl="0" fontAlgn="base">
        <a:spcBef>
          <a:spcPct val="0"/>
        </a:spcBef>
        <a:spcAft>
          <a:spcPct val="0"/>
        </a:spcAft>
        <a:defRPr sz="3200" b="1">
          <a:solidFill>
            <a:srgbClr val="FFFF00"/>
          </a:solidFill>
          <a:latin typeface="Arial" pitchFamily="34" charset="0"/>
          <a:ea typeface="ＭＳ Ｐゴシック" pitchFamily="34" charset="-128"/>
        </a:defRPr>
      </a:lvl9pPr>
    </p:titleStyle>
    <p:bodyStyle>
      <a:lvl1pPr marL="159839" indent="-159839" algn="l" defTabSz="690927" rtl="0" eaLnBrk="0" fontAlgn="base" hangingPunct="0">
        <a:lnSpc>
          <a:spcPct val="95000"/>
        </a:lnSpc>
        <a:spcBef>
          <a:spcPct val="5000"/>
        </a:spcBef>
        <a:spcAft>
          <a:spcPct val="0"/>
        </a:spcAft>
        <a:buClr>
          <a:srgbClr val="FFFF66"/>
        </a:buClr>
        <a:buSzPct val="130000"/>
        <a:buChar char="•"/>
        <a:defRPr sz="3600">
          <a:solidFill>
            <a:schemeClr val="bg1"/>
          </a:solidFill>
          <a:latin typeface="+mn-lt"/>
          <a:ea typeface="+mn-ea"/>
          <a:cs typeface="ＭＳ Ｐゴシック"/>
        </a:defRPr>
      </a:lvl1pPr>
      <a:lvl2pPr marL="319834" indent="-53429" algn="l" defTabSz="690927"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mn-ea"/>
          <a:cs typeface="ＭＳ Ｐゴシック"/>
        </a:defRPr>
      </a:lvl2pPr>
      <a:lvl3pPr marL="995990" indent="-263416"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3pPr>
      <a:lvl4pPr marL="1355783" indent="-253288"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4pPr>
      <a:lvl5pPr marL="1725906" indent="-263416"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5pPr>
      <a:lvl6pPr marL="2152120"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6pPr>
      <a:lvl7pPr marL="2578301"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7pPr>
      <a:lvl8pPr marL="3004630"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8pPr>
      <a:lvl9pPr marL="3430912"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9pPr>
    </p:bodyStyle>
    <p:otherStyle>
      <a:defPPr>
        <a:defRPr lang="en-US"/>
      </a:defPPr>
      <a:lvl1pPr marL="0" algn="l" defTabSz="852527" rtl="0" eaLnBrk="1" latinLnBrk="0" hangingPunct="1">
        <a:defRPr sz="1900" kern="1200">
          <a:solidFill>
            <a:schemeClr val="tx1"/>
          </a:solidFill>
          <a:latin typeface="+mn-lt"/>
          <a:ea typeface="+mn-ea"/>
          <a:cs typeface="+mn-cs"/>
        </a:defRPr>
      </a:lvl1pPr>
      <a:lvl2pPr marL="426304" algn="l" defTabSz="852527" rtl="0" eaLnBrk="1" latinLnBrk="0" hangingPunct="1">
        <a:defRPr sz="1900" kern="1200">
          <a:solidFill>
            <a:schemeClr val="tx1"/>
          </a:solidFill>
          <a:latin typeface="+mn-lt"/>
          <a:ea typeface="+mn-ea"/>
          <a:cs typeface="+mn-cs"/>
        </a:defRPr>
      </a:lvl2pPr>
      <a:lvl3pPr marL="852527" algn="l" defTabSz="852527" rtl="0" eaLnBrk="1" latinLnBrk="0" hangingPunct="1">
        <a:defRPr sz="1900" kern="1200">
          <a:solidFill>
            <a:schemeClr val="tx1"/>
          </a:solidFill>
          <a:latin typeface="+mn-lt"/>
          <a:ea typeface="+mn-ea"/>
          <a:cs typeface="+mn-cs"/>
        </a:defRPr>
      </a:lvl3pPr>
      <a:lvl4pPr marL="1278871" algn="l" defTabSz="852527" rtl="0" eaLnBrk="1" latinLnBrk="0" hangingPunct="1">
        <a:defRPr sz="1900" kern="1200">
          <a:solidFill>
            <a:schemeClr val="tx1"/>
          </a:solidFill>
          <a:latin typeface="+mn-lt"/>
          <a:ea typeface="+mn-ea"/>
          <a:cs typeface="+mn-cs"/>
        </a:defRPr>
      </a:lvl4pPr>
      <a:lvl5pPr marL="1705029" algn="l" defTabSz="852527" rtl="0" eaLnBrk="1" latinLnBrk="0" hangingPunct="1">
        <a:defRPr sz="1900" kern="1200">
          <a:solidFill>
            <a:schemeClr val="tx1"/>
          </a:solidFill>
          <a:latin typeface="+mn-lt"/>
          <a:ea typeface="+mn-ea"/>
          <a:cs typeface="+mn-cs"/>
        </a:defRPr>
      </a:lvl5pPr>
      <a:lvl6pPr marL="2131381" algn="l" defTabSz="852527" rtl="0" eaLnBrk="1" latinLnBrk="0" hangingPunct="1">
        <a:defRPr sz="1900" kern="1200">
          <a:solidFill>
            <a:schemeClr val="tx1"/>
          </a:solidFill>
          <a:latin typeface="+mn-lt"/>
          <a:ea typeface="+mn-ea"/>
          <a:cs typeface="+mn-cs"/>
        </a:defRPr>
      </a:lvl6pPr>
      <a:lvl7pPr marL="2557610" algn="l" defTabSz="852527" rtl="0" eaLnBrk="1" latinLnBrk="0" hangingPunct="1">
        <a:defRPr sz="1900" kern="1200">
          <a:solidFill>
            <a:schemeClr val="tx1"/>
          </a:solidFill>
          <a:latin typeface="+mn-lt"/>
          <a:ea typeface="+mn-ea"/>
          <a:cs typeface="+mn-cs"/>
        </a:defRPr>
      </a:lvl7pPr>
      <a:lvl8pPr marL="2983858" algn="l" defTabSz="852527" rtl="0" eaLnBrk="1" latinLnBrk="0" hangingPunct="1">
        <a:defRPr sz="1900" kern="1200">
          <a:solidFill>
            <a:schemeClr val="tx1"/>
          </a:solidFill>
          <a:latin typeface="+mn-lt"/>
          <a:ea typeface="+mn-ea"/>
          <a:cs typeface="+mn-cs"/>
        </a:defRPr>
      </a:lvl8pPr>
      <a:lvl9pPr marL="3410134" algn="l" defTabSz="85252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77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bwMode="auto">
          <a:xfrm>
            <a:off x="456851" y="4766816"/>
            <a:ext cx="2133716"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a:defRPr>
                <a:solidFill>
                  <a:srgbClr val="103154"/>
                </a:solidFill>
                <a:ea typeface="ＭＳ Ｐゴシック" pitchFamily="34" charset="-128"/>
                <a:cs typeface="+mn-cs"/>
              </a:defRPr>
            </a:lvl1pPr>
          </a:lstStyle>
          <a:p>
            <a:pPr defTabSz="750633" fontAlgn="base">
              <a:spcBef>
                <a:spcPct val="0"/>
              </a:spcBef>
              <a:spcAft>
                <a:spcPct val="0"/>
              </a:spcAft>
              <a:defRPr/>
            </a:pPr>
            <a:fld id="{B814CAE4-7F33-44D1-AE05-662692FB5C0A}" type="datetimeFigureOut">
              <a:rPr lang="en-US" sz="1700" smtClean="0">
                <a:latin typeface="Corbel" pitchFamily="34" charset="0"/>
              </a:rPr>
              <a:pPr defTabSz="750633" fontAlgn="base">
                <a:spcBef>
                  <a:spcPct val="0"/>
                </a:spcBef>
                <a:spcAft>
                  <a:spcPct val="0"/>
                </a:spcAft>
                <a:defRPr/>
              </a:pPr>
              <a:t>7/14/24</a:t>
            </a:fld>
            <a:endParaRPr lang="en-US" sz="1700">
              <a:latin typeface="Corbel" pitchFamily="34" charset="0"/>
            </a:endParaRPr>
          </a:p>
        </p:txBody>
      </p:sp>
      <p:sp>
        <p:nvSpPr>
          <p:cNvPr id="3" name="Footer Placeholder 4"/>
          <p:cNvSpPr>
            <a:spLocks noGrp="1"/>
          </p:cNvSpPr>
          <p:nvPr>
            <p:ph type="ftr" sz="quarter" idx="3"/>
          </p:nvPr>
        </p:nvSpPr>
        <p:spPr bwMode="auto">
          <a:xfrm>
            <a:off x="3126649" y="4766816"/>
            <a:ext cx="2895133"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defTabSz="750665" fontAlgn="auto">
              <a:spcBef>
                <a:spcPts val="0"/>
              </a:spcBef>
              <a:spcAft>
                <a:spcPts val="0"/>
              </a:spcAft>
              <a:defRPr>
                <a:solidFill>
                  <a:srgbClr val="103154"/>
                </a:solidFill>
                <a:latin typeface="+mn-lt"/>
                <a:ea typeface="+mn-ea"/>
                <a:cs typeface="+mn-cs"/>
              </a:defRPr>
            </a:lvl1pPr>
          </a:lstStyle>
          <a:p>
            <a:pPr>
              <a:defRPr/>
            </a:pPr>
            <a:endParaRPr lang="en-US" sz="1700"/>
          </a:p>
        </p:txBody>
      </p:sp>
      <p:sp>
        <p:nvSpPr>
          <p:cNvPr id="4" name="Slide Number Placeholder 5"/>
          <p:cNvSpPr>
            <a:spLocks noGrp="1"/>
          </p:cNvSpPr>
          <p:nvPr>
            <p:ph type="sldNum" sz="quarter" idx="4"/>
          </p:nvPr>
        </p:nvSpPr>
        <p:spPr bwMode="auto">
          <a:xfrm>
            <a:off x="6555648" y="4766816"/>
            <a:ext cx="2133717"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a:defRPr>
                <a:solidFill>
                  <a:srgbClr val="103154"/>
                </a:solidFill>
                <a:ea typeface="ＭＳ Ｐゴシック" pitchFamily="34" charset="-128"/>
                <a:cs typeface="+mn-cs"/>
              </a:defRPr>
            </a:lvl1pPr>
          </a:lstStyle>
          <a:p>
            <a:pPr defTabSz="750633" fontAlgn="base">
              <a:spcBef>
                <a:spcPct val="0"/>
              </a:spcBef>
              <a:spcAft>
                <a:spcPct val="0"/>
              </a:spcAft>
              <a:defRPr/>
            </a:pPr>
            <a:fld id="{13DBBAE1-BB7B-4790-BDD1-0D515F50E676}" type="slidenum">
              <a:rPr lang="en-US" sz="1700" smtClean="0">
                <a:latin typeface="Corbel" pitchFamily="34" charset="0"/>
              </a:rPr>
              <a:pPr defTabSz="750633" fontAlgn="base">
                <a:spcBef>
                  <a:spcPct val="0"/>
                </a:spcBef>
                <a:spcAft>
                  <a:spcPct val="0"/>
                </a:spcAft>
                <a:defRPr/>
              </a:pPr>
              <a:t>‹#›</a:t>
            </a:fld>
            <a:endParaRPr lang="en-US" sz="1700">
              <a:latin typeface="Corbel" pitchFamily="34" charset="0"/>
            </a:endParaRPr>
          </a:p>
        </p:txBody>
      </p:sp>
      <p:sp>
        <p:nvSpPr>
          <p:cNvPr id="3077" name="Rectangle 5"/>
          <p:cNvSpPr>
            <a:spLocks noGrp="1" noChangeArrowheads="1"/>
          </p:cNvSpPr>
          <p:nvPr>
            <p:ph type="title"/>
          </p:nvPr>
        </p:nvSpPr>
        <p:spPr bwMode="auto">
          <a:xfrm>
            <a:off x="0" y="7"/>
            <a:ext cx="9144000" cy="106393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2082" tIns="46068" rIns="92082" bIns="46068" numCol="1" anchor="ctr" anchorCtr="0" compatLnSpc="1">
            <a:prstTxWarp prst="textNoShape">
              <a:avLst/>
            </a:prstTxWarp>
          </a:bodyPr>
          <a:lstStyle/>
          <a:p>
            <a:pPr lvl="0"/>
            <a:r>
              <a:rPr lang="en-US" altLang="en-US"/>
              <a:t>Click to edit Master title style</a:t>
            </a:r>
          </a:p>
        </p:txBody>
      </p:sp>
      <p:sp>
        <p:nvSpPr>
          <p:cNvPr id="3078" name="Rectangle 6"/>
          <p:cNvSpPr>
            <a:spLocks noGrp="1" noChangeArrowheads="1"/>
          </p:cNvSpPr>
          <p:nvPr>
            <p:ph type="body" idx="1"/>
          </p:nvPr>
        </p:nvSpPr>
        <p:spPr bwMode="auto">
          <a:xfrm>
            <a:off x="456851" y="1202182"/>
            <a:ext cx="8230300" cy="339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82" tIns="46068" rIns="92082" bIns="46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409609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advClick="0" advTm="5000"/>
  <p:txStyles>
    <p:titleStyle>
      <a:lvl1pPr algn="l" defTabSz="750633" rtl="0" eaLnBrk="0" fontAlgn="base" hangingPunct="0">
        <a:spcBef>
          <a:spcPct val="0"/>
        </a:spcBef>
        <a:spcAft>
          <a:spcPct val="0"/>
        </a:spcAft>
        <a:defRPr sz="3400" b="1">
          <a:solidFill>
            <a:srgbClr val="FFFF00"/>
          </a:solidFill>
          <a:latin typeface="+mj-lt"/>
          <a:ea typeface="ＭＳ Ｐゴシック" pitchFamily="34" charset="-128"/>
          <a:cs typeface="ＭＳ Ｐゴシック"/>
        </a:defRPr>
      </a:lvl1pPr>
      <a:lvl2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463436" algn="l" defTabSz="750633" rtl="0" fontAlgn="base">
        <a:spcBef>
          <a:spcPct val="0"/>
        </a:spcBef>
        <a:spcAft>
          <a:spcPct val="0"/>
        </a:spcAft>
        <a:defRPr sz="3400" b="1">
          <a:solidFill>
            <a:srgbClr val="FFFF00"/>
          </a:solidFill>
          <a:latin typeface="Arial" pitchFamily="34" charset="0"/>
          <a:ea typeface="ＭＳ Ｐゴシック" pitchFamily="34" charset="-128"/>
        </a:defRPr>
      </a:lvl6pPr>
      <a:lvl7pPr marL="926372" algn="l" defTabSz="750633" rtl="0" fontAlgn="base">
        <a:spcBef>
          <a:spcPct val="0"/>
        </a:spcBef>
        <a:spcAft>
          <a:spcPct val="0"/>
        </a:spcAft>
        <a:defRPr sz="3400" b="1">
          <a:solidFill>
            <a:srgbClr val="FFFF00"/>
          </a:solidFill>
          <a:latin typeface="Arial" pitchFamily="34" charset="0"/>
          <a:ea typeface="ＭＳ Ｐゴシック" pitchFamily="34" charset="-128"/>
        </a:defRPr>
      </a:lvl7pPr>
      <a:lvl8pPr marL="1389394" algn="l" defTabSz="750633" rtl="0" fontAlgn="base">
        <a:spcBef>
          <a:spcPct val="0"/>
        </a:spcBef>
        <a:spcAft>
          <a:spcPct val="0"/>
        </a:spcAft>
        <a:defRPr sz="3400" b="1">
          <a:solidFill>
            <a:srgbClr val="FFFF00"/>
          </a:solidFill>
          <a:latin typeface="Arial" pitchFamily="34" charset="0"/>
          <a:ea typeface="ＭＳ Ｐゴシック" pitchFamily="34" charset="-128"/>
        </a:defRPr>
      </a:lvl8pPr>
      <a:lvl9pPr marL="1852519" algn="l" defTabSz="750633" rtl="0" fontAlgn="base">
        <a:spcBef>
          <a:spcPct val="0"/>
        </a:spcBef>
        <a:spcAft>
          <a:spcPct val="0"/>
        </a:spcAft>
        <a:defRPr sz="3400" b="1">
          <a:solidFill>
            <a:srgbClr val="FFFF00"/>
          </a:solidFill>
          <a:latin typeface="Arial" pitchFamily="34" charset="0"/>
          <a:ea typeface="ＭＳ Ｐゴシック" pitchFamily="34" charset="-128"/>
        </a:defRPr>
      </a:lvl9pPr>
    </p:titleStyle>
    <p:bodyStyle>
      <a:lvl1pPr marL="173694" indent="-173694" algn="l" defTabSz="750633" rtl="0" eaLnBrk="0" fontAlgn="base" hangingPunct="0">
        <a:lnSpc>
          <a:spcPct val="95000"/>
        </a:lnSpc>
        <a:spcBef>
          <a:spcPct val="5000"/>
        </a:spcBef>
        <a:spcAft>
          <a:spcPct val="0"/>
        </a:spcAft>
        <a:buClr>
          <a:srgbClr val="FFFF66"/>
        </a:buClr>
        <a:buSzPct val="130000"/>
        <a:buChar char="•"/>
        <a:defRPr>
          <a:solidFill>
            <a:schemeClr val="bg1"/>
          </a:solidFill>
          <a:latin typeface="+mn-lt"/>
          <a:ea typeface="ＭＳ Ｐゴシック" pitchFamily="34" charset="-128"/>
          <a:cs typeface="ＭＳ Ｐゴシック"/>
        </a:defRPr>
      </a:lvl1pPr>
      <a:lvl2pPr marL="347689" indent="-58047" algn="l" defTabSz="750633"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ＭＳ Ｐゴシック" pitchFamily="34" charset="-128"/>
          <a:cs typeface="ＭＳ Ｐゴシック"/>
        </a:defRPr>
      </a:lvl2pPr>
      <a:lvl3pPr marL="1082189" indent="-286275"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3pPr>
      <a:lvl4pPr marL="1472983" indent="-275119"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4pPr>
      <a:lvl5pPr marL="1875024" indent="-286275"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5pPr>
      <a:lvl6pPr marL="2338196"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6pPr>
      <a:lvl7pPr marL="2801317"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7pPr>
      <a:lvl8pPr marL="3264482"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8pPr>
      <a:lvl9pPr marL="3727587"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9pPr>
    </p:bodyStyle>
    <p:otherStyle>
      <a:defPPr>
        <a:defRPr lang="en-US"/>
      </a:defPPr>
      <a:lvl1pPr marL="0" algn="l" defTabSz="926372" rtl="0" eaLnBrk="1" latinLnBrk="0" hangingPunct="1">
        <a:defRPr sz="2000" kern="1200">
          <a:solidFill>
            <a:schemeClr val="tx1"/>
          </a:solidFill>
          <a:latin typeface="+mn-lt"/>
          <a:ea typeface="+mn-ea"/>
          <a:cs typeface="+mn-cs"/>
        </a:defRPr>
      </a:lvl1pPr>
      <a:lvl2pPr marL="463436" algn="l" defTabSz="926372" rtl="0" eaLnBrk="1" latinLnBrk="0" hangingPunct="1">
        <a:defRPr sz="2000" kern="1200">
          <a:solidFill>
            <a:schemeClr val="tx1"/>
          </a:solidFill>
          <a:latin typeface="+mn-lt"/>
          <a:ea typeface="+mn-ea"/>
          <a:cs typeface="+mn-cs"/>
        </a:defRPr>
      </a:lvl2pPr>
      <a:lvl3pPr marL="926372" algn="l" defTabSz="926372" rtl="0" eaLnBrk="1" latinLnBrk="0" hangingPunct="1">
        <a:defRPr sz="2000" kern="1200">
          <a:solidFill>
            <a:schemeClr val="tx1"/>
          </a:solidFill>
          <a:latin typeface="+mn-lt"/>
          <a:ea typeface="+mn-ea"/>
          <a:cs typeface="+mn-cs"/>
        </a:defRPr>
      </a:lvl3pPr>
      <a:lvl4pPr marL="1389394" algn="l" defTabSz="926372" rtl="0" eaLnBrk="1" latinLnBrk="0" hangingPunct="1">
        <a:defRPr sz="2000" kern="1200">
          <a:solidFill>
            <a:schemeClr val="tx1"/>
          </a:solidFill>
          <a:latin typeface="+mn-lt"/>
          <a:ea typeface="+mn-ea"/>
          <a:cs typeface="+mn-cs"/>
        </a:defRPr>
      </a:lvl4pPr>
      <a:lvl5pPr marL="1852519" algn="l" defTabSz="926372" rtl="0" eaLnBrk="1" latinLnBrk="0" hangingPunct="1">
        <a:defRPr sz="2000" kern="1200">
          <a:solidFill>
            <a:schemeClr val="tx1"/>
          </a:solidFill>
          <a:latin typeface="+mn-lt"/>
          <a:ea typeface="+mn-ea"/>
          <a:cs typeface="+mn-cs"/>
        </a:defRPr>
      </a:lvl5pPr>
      <a:lvl6pPr marL="2315653" algn="l" defTabSz="926372" rtl="0" eaLnBrk="1" latinLnBrk="0" hangingPunct="1">
        <a:defRPr sz="2000" kern="1200">
          <a:solidFill>
            <a:schemeClr val="tx1"/>
          </a:solidFill>
          <a:latin typeface="+mn-lt"/>
          <a:ea typeface="+mn-ea"/>
          <a:cs typeface="+mn-cs"/>
        </a:defRPr>
      </a:lvl6pPr>
      <a:lvl7pPr marL="2778770" algn="l" defTabSz="926372" rtl="0" eaLnBrk="1" latinLnBrk="0" hangingPunct="1">
        <a:defRPr sz="2000" kern="1200">
          <a:solidFill>
            <a:schemeClr val="tx1"/>
          </a:solidFill>
          <a:latin typeface="+mn-lt"/>
          <a:ea typeface="+mn-ea"/>
          <a:cs typeface="+mn-cs"/>
        </a:defRPr>
      </a:lvl7pPr>
      <a:lvl8pPr marL="3241906" algn="l" defTabSz="926372" rtl="0" eaLnBrk="1" latinLnBrk="0" hangingPunct="1">
        <a:defRPr sz="2000" kern="1200">
          <a:solidFill>
            <a:schemeClr val="tx1"/>
          </a:solidFill>
          <a:latin typeface="+mn-lt"/>
          <a:ea typeface="+mn-ea"/>
          <a:cs typeface="+mn-cs"/>
        </a:defRPr>
      </a:lvl8pPr>
      <a:lvl9pPr marL="3705043" algn="l" defTabSz="9263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sciencedirect-com.proxy.library.nyu.edu/topics/medicine-and-dentistry/bone-cutter" TargetMode="External"/><Relationship Id="rId3" Type="http://schemas.openxmlformats.org/officeDocument/2006/relationships/hyperlink" Target="https://www-sciencedirect-com.proxy.library.nyu.edu/topics/medicine-and-dentistry/curette" TargetMode="External"/><Relationship Id="rId7" Type="http://schemas.openxmlformats.org/officeDocument/2006/relationships/image" Target="../media/image6.png"/><Relationship Id="rId2" Type="http://schemas.openxmlformats.org/officeDocument/2006/relationships/hyperlink" Target="https://www-sciencedirect-com.proxy.library.nyu.edu/topics/medicine-and-dentistry/metzenbaum-scissors" TargetMode="External"/><Relationship Id="rId1" Type="http://schemas.openxmlformats.org/officeDocument/2006/relationships/slideLayout" Target="../slideLayouts/slideLayout2.xml"/><Relationship Id="rId6" Type="http://schemas.openxmlformats.org/officeDocument/2006/relationships/hyperlink" Target="https://www-sciencedirect-com.proxy.library.nyu.edu/topics/medicine-and-dentistry/lavage" TargetMode="External"/><Relationship Id="rId5" Type="http://schemas.openxmlformats.org/officeDocument/2006/relationships/hyperlink" Target="https://www-sciencedirect-com.proxy.library.nyu.edu/topics/medicine-and-dentistry/osteotome" TargetMode="External"/><Relationship Id="rId4" Type="http://schemas.openxmlformats.org/officeDocument/2006/relationships/hyperlink" Target="https://www-sciencedirect-com.proxy.library.nyu.edu/topics/medicine-and-dentistry/fulgura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276905" y="2972124"/>
            <a:ext cx="2667585" cy="3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40" tIns="40498" rIns="80940" bIns="40498">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003051" fontAlgn="base">
              <a:spcBef>
                <a:spcPct val="50000"/>
              </a:spcBef>
              <a:spcAft>
                <a:spcPct val="0"/>
              </a:spcAft>
            </a:pPr>
            <a:endParaRPr lang="en-US" dirty="0">
              <a:solidFill>
                <a:prstClr val="black"/>
              </a:solidFill>
              <a:latin typeface="Arial" charset="0"/>
            </a:endParaRPr>
          </a:p>
        </p:txBody>
      </p:sp>
      <p:pic>
        <p:nvPicPr>
          <p:cNvPr id="5" name="Picture 4" descr="G:\Shared\CreativeMediaDigitalAssets\Logos\AAA_RWJBarnabas Health\_Combo Logo nbimc-chnj\rwjbh2016-h-nbimc-CHoNJ combo ta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3559287" y="3495288"/>
            <a:ext cx="1622314" cy="7528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81001" y="1371335"/>
            <a:ext cx="8229600" cy="857250"/>
          </a:xfrm>
        </p:spPr>
        <p:txBody>
          <a:bodyPr>
            <a:normAutofit fontScale="90000"/>
          </a:bodyPr>
          <a:lstStyle/>
          <a:p>
            <a:pPr algn="ctr"/>
            <a:r>
              <a:rPr lang="en-US" sz="4000" dirty="0"/>
              <a:t>Techniques of Debridement </a:t>
            </a:r>
            <a:br>
              <a:rPr lang="en-US" sz="4000" dirty="0"/>
            </a:br>
            <a:br>
              <a:rPr lang="en-US" sz="4000" dirty="0"/>
            </a:br>
            <a:r>
              <a:rPr lang="en-US" sz="3200" dirty="0"/>
              <a:t>Wednesday, October 2, 2024</a:t>
            </a:r>
            <a:br>
              <a:rPr lang="en-US" sz="3200" dirty="0"/>
            </a:br>
            <a:endParaRPr lang="en-US" sz="2000" dirty="0"/>
          </a:p>
        </p:txBody>
      </p:sp>
      <p:pic>
        <p:nvPicPr>
          <p:cNvPr id="6" name="Picture 5">
            <a:extLst>
              <a:ext uri="{FF2B5EF4-FFF2-40B4-BE49-F238E27FC236}">
                <a16:creationId xmlns:a16="http://schemas.microsoft.com/office/drawing/2014/main" id="{176F2650-9D2B-5D29-8644-77CE74B84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1" y="4125117"/>
            <a:ext cx="1942601" cy="674342"/>
          </a:xfrm>
          <a:prstGeom prst="rect">
            <a:avLst/>
          </a:prstGeom>
        </p:spPr>
      </p:pic>
      <p:pic>
        <p:nvPicPr>
          <p:cNvPr id="8" name="Picture 7">
            <a:extLst>
              <a:ext uri="{FF2B5EF4-FFF2-40B4-BE49-F238E27FC236}">
                <a16:creationId xmlns:a16="http://schemas.microsoft.com/office/drawing/2014/main" id="{D1A9C355-5874-E227-E0D8-08FC12AB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809" y="4166802"/>
            <a:ext cx="1942601" cy="655783"/>
          </a:xfrm>
          <a:prstGeom prst="rect">
            <a:avLst/>
          </a:prstGeom>
        </p:spPr>
      </p:pic>
      <p:pic>
        <p:nvPicPr>
          <p:cNvPr id="10" name="Picture 9">
            <a:extLst>
              <a:ext uri="{FF2B5EF4-FFF2-40B4-BE49-F238E27FC236}">
                <a16:creationId xmlns:a16="http://schemas.microsoft.com/office/drawing/2014/main" id="{8CE324F8-99B6-285B-AB3C-90B6DBFAE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74" y="4148954"/>
            <a:ext cx="1942601" cy="651711"/>
          </a:xfrm>
          <a:prstGeom prst="rect">
            <a:avLst/>
          </a:prstGeom>
        </p:spPr>
      </p:pic>
      <p:pic>
        <p:nvPicPr>
          <p:cNvPr id="12" name="Picture 11">
            <a:extLst>
              <a:ext uri="{FF2B5EF4-FFF2-40B4-BE49-F238E27FC236}">
                <a16:creationId xmlns:a16="http://schemas.microsoft.com/office/drawing/2014/main" id="{3F57486E-7715-D8D0-3FAF-6CD235777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8000" y="4095751"/>
            <a:ext cx="1942601" cy="626846"/>
          </a:xfrm>
          <a:prstGeom prst="rect">
            <a:avLst/>
          </a:prstGeom>
        </p:spPr>
      </p:pic>
    </p:spTree>
    <p:extLst>
      <p:ext uri="{BB962C8B-B14F-4D97-AF65-F5344CB8AC3E}">
        <p14:creationId xmlns:p14="http://schemas.microsoft.com/office/powerpoint/2010/main" val="427659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314" y="1597569"/>
            <a:ext cx="3019425" cy="2600325"/>
          </a:xfrm>
        </p:spPr>
      </p:pic>
      <p:sp>
        <p:nvSpPr>
          <p:cNvPr id="6" name="Title 1"/>
          <p:cNvSpPr txBox="1">
            <a:spLocks/>
          </p:cNvSpPr>
          <p:nvPr/>
        </p:nvSpPr>
        <p:spPr>
          <a:xfrm>
            <a:off x="742950" y="388144"/>
            <a:ext cx="7886700" cy="994172"/>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r>
              <a:rPr lang="en-US" sz="3300">
                <a:solidFill>
                  <a:schemeClr val="tx1"/>
                </a:solidFill>
              </a:rPr>
              <a:t>What Are the Operative Techniques for Chronic Wounds?</a:t>
            </a:r>
            <a:endParaRPr lang="en-US" sz="3300"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981" y="1468982"/>
            <a:ext cx="3038475" cy="2857500"/>
          </a:xfrm>
          <a:prstGeom prst="rect">
            <a:avLst/>
          </a:prstGeom>
        </p:spPr>
      </p:pic>
      <p:sp>
        <p:nvSpPr>
          <p:cNvPr id="9" name="TextBox 8"/>
          <p:cNvSpPr txBox="1"/>
          <p:nvPr/>
        </p:nvSpPr>
        <p:spPr>
          <a:xfrm>
            <a:off x="3635476" y="4524210"/>
            <a:ext cx="4970207" cy="415498"/>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1081642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593" y="1471901"/>
            <a:ext cx="3057525" cy="2733675"/>
          </a:xfrm>
        </p:spPr>
      </p:pic>
      <p:sp>
        <p:nvSpPr>
          <p:cNvPr id="4" name="Title 1"/>
          <p:cNvSpPr>
            <a:spLocks noGrp="1"/>
          </p:cNvSpPr>
          <p:nvPr>
            <p:ph type="title"/>
          </p:nvPr>
        </p:nvSpPr>
        <p:spPr>
          <a:xfrm>
            <a:off x="628650" y="273844"/>
            <a:ext cx="7886700" cy="994172"/>
          </a:xfrm>
        </p:spPr>
        <p:txBody>
          <a:bodyPr>
            <a:normAutofit fontScale="90000"/>
          </a:bodyPr>
          <a:lstStyle/>
          <a:p>
            <a:r>
              <a:rPr lang="en-US" dirty="0">
                <a:solidFill>
                  <a:schemeClr val="tx1"/>
                </a:solidFill>
              </a:rPr>
              <a:t>What Are the Operative Techniques for Chronic Wounds?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035" y="1268016"/>
            <a:ext cx="3904951" cy="3189474"/>
          </a:xfrm>
          <a:prstGeom prst="rect">
            <a:avLst/>
          </a:prstGeom>
        </p:spPr>
      </p:pic>
      <p:sp>
        <p:nvSpPr>
          <p:cNvPr id="8" name="TextBox 7"/>
          <p:cNvSpPr txBox="1"/>
          <p:nvPr/>
        </p:nvSpPr>
        <p:spPr>
          <a:xfrm>
            <a:off x="3635476" y="4524210"/>
            <a:ext cx="4970207" cy="415498"/>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723400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83" y="1450335"/>
            <a:ext cx="3572427" cy="3263504"/>
          </a:xfrm>
        </p:spPr>
      </p:pic>
      <p:sp>
        <p:nvSpPr>
          <p:cNvPr id="4" name="Title 1"/>
          <p:cNvSpPr>
            <a:spLocks noGrp="1"/>
          </p:cNvSpPr>
          <p:nvPr>
            <p:ph type="title"/>
          </p:nvPr>
        </p:nvSpPr>
        <p:spPr>
          <a:xfrm>
            <a:off x="628650" y="273844"/>
            <a:ext cx="7886700" cy="994172"/>
          </a:xfrm>
        </p:spPr>
        <p:txBody>
          <a:bodyPr>
            <a:normAutofit fontScale="90000"/>
          </a:bodyPr>
          <a:lstStyle/>
          <a:p>
            <a:r>
              <a:rPr lang="en-US" dirty="0">
                <a:solidFill>
                  <a:schemeClr val="tx1"/>
                </a:solidFill>
              </a:rPr>
              <a:t>What Are the Operative Techniques for Chronic Wounds?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050" y="1543050"/>
            <a:ext cx="4305300" cy="2505075"/>
          </a:xfrm>
          <a:prstGeom prst="rect">
            <a:avLst/>
          </a:prstGeom>
        </p:spPr>
      </p:pic>
      <p:sp>
        <p:nvSpPr>
          <p:cNvPr id="7" name="TextBox 6"/>
          <p:cNvSpPr txBox="1"/>
          <p:nvPr/>
        </p:nvSpPr>
        <p:spPr>
          <a:xfrm>
            <a:off x="4210050" y="4524210"/>
            <a:ext cx="4395633" cy="577081"/>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128811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268016"/>
            <a:ext cx="2824860" cy="3263504"/>
          </a:xfrm>
        </p:spPr>
      </p:pic>
      <p:sp>
        <p:nvSpPr>
          <p:cNvPr id="4" name="Title 1"/>
          <p:cNvSpPr>
            <a:spLocks noGrp="1"/>
          </p:cNvSpPr>
          <p:nvPr>
            <p:ph type="title"/>
          </p:nvPr>
        </p:nvSpPr>
        <p:spPr>
          <a:xfrm>
            <a:off x="628650" y="273844"/>
            <a:ext cx="7886700" cy="994172"/>
          </a:xfrm>
        </p:spPr>
        <p:txBody>
          <a:bodyPr>
            <a:normAutofit fontScale="90000"/>
          </a:bodyPr>
          <a:lstStyle/>
          <a:p>
            <a:r>
              <a:rPr lang="en-US" dirty="0">
                <a:solidFill>
                  <a:schemeClr val="tx1"/>
                </a:solidFill>
              </a:rPr>
              <a:t>What Are the Operative Techniques for Chronic Wounds? (continued)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459" y="1386003"/>
            <a:ext cx="4438341" cy="2891030"/>
          </a:xfrm>
          <a:prstGeom prst="rect">
            <a:avLst/>
          </a:prstGeom>
        </p:spPr>
      </p:pic>
      <p:sp>
        <p:nvSpPr>
          <p:cNvPr id="7" name="TextBox 6"/>
          <p:cNvSpPr txBox="1"/>
          <p:nvPr/>
        </p:nvSpPr>
        <p:spPr>
          <a:xfrm>
            <a:off x="4210050" y="4524210"/>
            <a:ext cx="4395633" cy="577081"/>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416102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522" y="1268016"/>
            <a:ext cx="4138633" cy="3263504"/>
          </a:xfrm>
        </p:spPr>
      </p:pic>
      <p:sp>
        <p:nvSpPr>
          <p:cNvPr id="4" name="Title 1"/>
          <p:cNvSpPr>
            <a:spLocks noGrp="1"/>
          </p:cNvSpPr>
          <p:nvPr>
            <p:ph type="title"/>
          </p:nvPr>
        </p:nvSpPr>
        <p:spPr>
          <a:xfrm>
            <a:off x="628650" y="273844"/>
            <a:ext cx="7886700" cy="994172"/>
          </a:xfrm>
        </p:spPr>
        <p:txBody>
          <a:bodyPr>
            <a:normAutofit fontScale="90000"/>
          </a:bodyPr>
          <a:lstStyle/>
          <a:p>
            <a:r>
              <a:rPr lang="en-US" dirty="0">
                <a:solidFill>
                  <a:schemeClr val="tx1"/>
                </a:solidFill>
              </a:rPr>
              <a:t>What Are the Operative Techniques for Chronic Wounds? (continued)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268017"/>
            <a:ext cx="3050151" cy="3009482"/>
          </a:xfrm>
          <a:prstGeom prst="rect">
            <a:avLst/>
          </a:prstGeom>
        </p:spPr>
      </p:pic>
      <p:sp>
        <p:nvSpPr>
          <p:cNvPr id="7" name="TextBox 6"/>
          <p:cNvSpPr txBox="1"/>
          <p:nvPr/>
        </p:nvSpPr>
        <p:spPr>
          <a:xfrm>
            <a:off x="4210050" y="4524210"/>
            <a:ext cx="4395633" cy="577081"/>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115977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4588" y="1919883"/>
            <a:ext cx="4314825" cy="2162175"/>
          </a:xfrm>
        </p:spPr>
      </p:pic>
      <p:sp>
        <p:nvSpPr>
          <p:cNvPr id="4" name="Title 1"/>
          <p:cNvSpPr>
            <a:spLocks noGrp="1"/>
          </p:cNvSpPr>
          <p:nvPr>
            <p:ph type="title"/>
          </p:nvPr>
        </p:nvSpPr>
        <p:spPr>
          <a:xfrm>
            <a:off x="628650" y="273844"/>
            <a:ext cx="7886700" cy="994172"/>
          </a:xfrm>
        </p:spPr>
        <p:txBody>
          <a:bodyPr>
            <a:normAutofit fontScale="90000"/>
          </a:bodyPr>
          <a:lstStyle/>
          <a:p>
            <a:r>
              <a:rPr lang="en-US" dirty="0">
                <a:solidFill>
                  <a:schemeClr val="tx1"/>
                </a:solidFill>
              </a:rPr>
              <a:t>What Are the Operative Techniques for Chronic Wounds? (continued)</a:t>
            </a:r>
          </a:p>
        </p:txBody>
      </p:sp>
      <p:sp>
        <p:nvSpPr>
          <p:cNvPr id="6" name="TextBox 5"/>
          <p:cNvSpPr txBox="1"/>
          <p:nvPr/>
        </p:nvSpPr>
        <p:spPr>
          <a:xfrm>
            <a:off x="4210050" y="4524210"/>
            <a:ext cx="4395633" cy="577081"/>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181800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What is the role of pathology?</a:t>
            </a:r>
          </a:p>
        </p:txBody>
      </p:sp>
      <p:sp>
        <p:nvSpPr>
          <p:cNvPr id="10" name="TextBox 9"/>
          <p:cNvSpPr txBox="1"/>
          <p:nvPr/>
        </p:nvSpPr>
        <p:spPr>
          <a:xfrm>
            <a:off x="762001" y="4476750"/>
            <a:ext cx="8382000" cy="577081"/>
          </a:xfrm>
          <a:prstGeom prst="rect">
            <a:avLst/>
          </a:prstGeom>
          <a:noFill/>
        </p:spPr>
        <p:txBody>
          <a:bodyPr wrap="square" rtlCol="0">
            <a:spAutoFit/>
          </a:bodyPr>
          <a:lstStyle/>
          <a:p>
            <a:pPr marL="403225" indent="-403225"/>
            <a:r>
              <a:rPr lang="en-US" sz="1050" b="0" i="0" dirty="0" err="1">
                <a:solidFill>
                  <a:srgbClr val="212121"/>
                </a:solidFill>
                <a:effectLst/>
              </a:rPr>
              <a:t>Turi</a:t>
            </a:r>
            <a:r>
              <a:rPr lang="en-US" sz="1050" b="0" i="0" dirty="0">
                <a:solidFill>
                  <a:srgbClr val="212121"/>
                </a:solidFill>
                <a:effectLst/>
              </a:rPr>
              <a:t>, G. K., Donovan, V., DiGregorio, J., </a:t>
            </a:r>
            <a:r>
              <a:rPr lang="en-US" sz="1050" b="0" i="0" dirty="0" err="1">
                <a:solidFill>
                  <a:srgbClr val="212121"/>
                </a:solidFill>
                <a:effectLst/>
              </a:rPr>
              <a:t>Criscitelli</a:t>
            </a:r>
            <a:r>
              <a:rPr lang="en-US" sz="1050" b="0" i="0" dirty="0">
                <a:solidFill>
                  <a:srgbClr val="212121"/>
                </a:solidFill>
                <a:effectLst/>
              </a:rPr>
              <a:t>, T. M., Kashan, B., Barrientos, S., </a:t>
            </a:r>
            <a:r>
              <a:rPr lang="en-US" sz="1050" b="0" i="0" dirty="0" err="1">
                <a:solidFill>
                  <a:srgbClr val="212121"/>
                </a:solidFill>
                <a:effectLst/>
              </a:rPr>
              <a:t>Balingcongan</a:t>
            </a:r>
            <a:r>
              <a:rPr lang="en-US" sz="1050" b="0" i="0" dirty="0">
                <a:solidFill>
                  <a:srgbClr val="212121"/>
                </a:solidFill>
                <a:effectLst/>
              </a:rPr>
              <a:t>, J. R., </a:t>
            </a:r>
            <a:r>
              <a:rPr lang="en-US" sz="1050" b="0" i="0" dirty="0" err="1">
                <a:solidFill>
                  <a:srgbClr val="212121"/>
                </a:solidFill>
                <a:effectLst/>
              </a:rPr>
              <a:t>Gorenstein</a:t>
            </a:r>
            <a:r>
              <a:rPr lang="en-US" sz="1050" b="0" i="0" dirty="0">
                <a:solidFill>
                  <a:srgbClr val="212121"/>
                </a:solidFill>
                <a:effectLst/>
              </a:rPr>
              <a:t>, S., &amp; </a:t>
            </a:r>
            <a:r>
              <a:rPr lang="en-US" sz="1050" b="0" i="0" dirty="0" err="1">
                <a:solidFill>
                  <a:srgbClr val="212121"/>
                </a:solidFill>
                <a:effectLst/>
              </a:rPr>
              <a:t>Brem</a:t>
            </a:r>
            <a:r>
              <a:rPr lang="en-US" sz="1050" b="0" i="0" dirty="0">
                <a:solidFill>
                  <a:srgbClr val="212121"/>
                </a:solidFill>
                <a:effectLst/>
              </a:rPr>
              <a:t>, H. (2016). Major Histopathologic Diagnoses of Chronic Wounds. </a:t>
            </a:r>
            <a:r>
              <a:rPr lang="en-US" sz="1050" b="0" i="1" dirty="0">
                <a:solidFill>
                  <a:srgbClr val="212121"/>
                </a:solidFill>
                <a:effectLst/>
              </a:rPr>
              <a:t>Advances in skin &amp; wound care</a:t>
            </a:r>
            <a:r>
              <a:rPr lang="en-US" sz="1050" b="0" i="0" dirty="0">
                <a:solidFill>
                  <a:srgbClr val="212121"/>
                </a:solidFill>
                <a:effectLst/>
              </a:rPr>
              <a:t>, </a:t>
            </a:r>
            <a:r>
              <a:rPr lang="en-US" sz="1050" b="0" i="1" dirty="0">
                <a:solidFill>
                  <a:srgbClr val="212121"/>
                </a:solidFill>
                <a:effectLst/>
              </a:rPr>
              <a:t>29</a:t>
            </a:r>
            <a:r>
              <a:rPr lang="en-US" sz="1050" b="0" i="0" dirty="0">
                <a:solidFill>
                  <a:srgbClr val="212121"/>
                </a:solidFill>
                <a:effectLst/>
              </a:rPr>
              <a:t>(8), 376–382. https://</a:t>
            </a:r>
            <a:r>
              <a:rPr lang="en-US" sz="1050" b="0" i="0" dirty="0" err="1">
                <a:solidFill>
                  <a:srgbClr val="212121"/>
                </a:solidFill>
                <a:effectLst/>
              </a:rPr>
              <a:t>doi.org</a:t>
            </a:r>
            <a:r>
              <a:rPr lang="en-US" sz="1050" b="0" i="0" dirty="0">
                <a:solidFill>
                  <a:srgbClr val="212121"/>
                </a:solidFill>
                <a:effectLst/>
              </a:rPr>
              <a:t>/10.1097/01.ASW.0000484665.45022.b3</a:t>
            </a:r>
            <a:endParaRPr lang="en-US" sz="1050" dirty="0"/>
          </a:p>
        </p:txBody>
      </p:sp>
      <p:sp>
        <p:nvSpPr>
          <p:cNvPr id="4" name="TextBox 3">
            <a:extLst>
              <a:ext uri="{FF2B5EF4-FFF2-40B4-BE49-F238E27FC236}">
                <a16:creationId xmlns:a16="http://schemas.microsoft.com/office/drawing/2014/main" id="{DE58F8A7-DE1A-589D-CF30-33501A869E48}"/>
              </a:ext>
            </a:extLst>
          </p:cNvPr>
          <p:cNvSpPr txBox="1"/>
          <p:nvPr/>
        </p:nvSpPr>
        <p:spPr>
          <a:xfrm>
            <a:off x="242101" y="881937"/>
            <a:ext cx="4696462" cy="3046988"/>
          </a:xfrm>
          <a:prstGeom prst="rect">
            <a:avLst/>
          </a:prstGeom>
          <a:noFill/>
        </p:spPr>
        <p:txBody>
          <a:bodyPr wrap="square" rtlCol="0">
            <a:spAutoFit/>
          </a:bodyPr>
          <a:lstStyle/>
          <a:p>
            <a:pPr marL="171450" indent="-171450" algn="l" fontAlgn="t">
              <a:buClr>
                <a:srgbClr val="C00000"/>
              </a:buClr>
              <a:buFont typeface="Arial" panose="020B0604020202020204" pitchFamily="34" charset="0"/>
              <a:buChar char="•"/>
            </a:pPr>
            <a:r>
              <a:rPr lang="en-US" sz="1600" dirty="0"/>
              <a:t>Knowledge of histopathologic alterations present in wound tissue is fundamental to successful debridement and healing. </a:t>
            </a:r>
            <a:br>
              <a:rPr lang="en-US" sz="1600" dirty="0"/>
            </a:br>
            <a:endParaRPr lang="en-US" sz="1600" dirty="0"/>
          </a:p>
          <a:p>
            <a:pPr marL="171450" indent="-171450" algn="l" fontAlgn="t">
              <a:buClr>
                <a:srgbClr val="C00000"/>
              </a:buClr>
              <a:buFont typeface="Arial" panose="020B0604020202020204" pitchFamily="34" charset="0"/>
              <a:buChar char="•"/>
            </a:pPr>
            <a:r>
              <a:rPr lang="en-US" sz="1600" dirty="0"/>
              <a:t>Pathologic evaluation can help distinguish healing from a nonhealing wound edge; however for chronic wounds refractory to standard debridement and treatment protocols, a detailed analysis of wound edge histopathology may be necessary to guide therapeutic interventions and debridement. </a:t>
            </a:r>
            <a:br>
              <a:rPr lang="en-US" sz="1600" dirty="0"/>
            </a:br>
            <a:endParaRPr lang="en-US" sz="1600" dirty="0"/>
          </a:p>
        </p:txBody>
      </p:sp>
      <p:pic>
        <p:nvPicPr>
          <p:cNvPr id="13" name="Picture 12">
            <a:extLst>
              <a:ext uri="{FF2B5EF4-FFF2-40B4-BE49-F238E27FC236}">
                <a16:creationId xmlns:a16="http://schemas.microsoft.com/office/drawing/2014/main" id="{988C38D5-265E-7ECC-2430-E146A562C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341" y="1081261"/>
            <a:ext cx="2931851" cy="2523778"/>
          </a:xfrm>
          <a:prstGeom prst="rect">
            <a:avLst/>
          </a:prstGeom>
        </p:spPr>
      </p:pic>
    </p:spTree>
    <p:extLst>
      <p:ext uri="{BB962C8B-B14F-4D97-AF65-F5344CB8AC3E}">
        <p14:creationId xmlns:p14="http://schemas.microsoft.com/office/powerpoint/2010/main" val="197660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What is the role of pathology?</a:t>
            </a:r>
          </a:p>
        </p:txBody>
      </p:sp>
      <p:sp>
        <p:nvSpPr>
          <p:cNvPr id="10" name="TextBox 9"/>
          <p:cNvSpPr txBox="1"/>
          <p:nvPr/>
        </p:nvSpPr>
        <p:spPr>
          <a:xfrm>
            <a:off x="762001" y="4476750"/>
            <a:ext cx="8382000" cy="577081"/>
          </a:xfrm>
          <a:prstGeom prst="rect">
            <a:avLst/>
          </a:prstGeom>
          <a:noFill/>
        </p:spPr>
        <p:txBody>
          <a:bodyPr wrap="square" rtlCol="0">
            <a:spAutoFit/>
          </a:bodyPr>
          <a:lstStyle/>
          <a:p>
            <a:pPr marL="403225" indent="-403225"/>
            <a:r>
              <a:rPr lang="en-US" sz="1050" b="0" i="0" dirty="0" err="1">
                <a:solidFill>
                  <a:srgbClr val="212121"/>
                </a:solidFill>
                <a:effectLst/>
              </a:rPr>
              <a:t>Turi</a:t>
            </a:r>
            <a:r>
              <a:rPr lang="en-US" sz="1050" b="0" i="0" dirty="0">
                <a:solidFill>
                  <a:srgbClr val="212121"/>
                </a:solidFill>
                <a:effectLst/>
              </a:rPr>
              <a:t>, G. K., Donovan, V., DiGregorio, J., </a:t>
            </a:r>
            <a:r>
              <a:rPr lang="en-US" sz="1050" b="0" i="0" dirty="0" err="1">
                <a:solidFill>
                  <a:srgbClr val="212121"/>
                </a:solidFill>
                <a:effectLst/>
              </a:rPr>
              <a:t>Criscitelli</a:t>
            </a:r>
            <a:r>
              <a:rPr lang="en-US" sz="1050" b="0" i="0" dirty="0">
                <a:solidFill>
                  <a:srgbClr val="212121"/>
                </a:solidFill>
                <a:effectLst/>
              </a:rPr>
              <a:t>, T. M., Kashan, B., Barrientos, S., </a:t>
            </a:r>
            <a:r>
              <a:rPr lang="en-US" sz="1050" b="0" i="0" dirty="0" err="1">
                <a:solidFill>
                  <a:srgbClr val="212121"/>
                </a:solidFill>
                <a:effectLst/>
              </a:rPr>
              <a:t>Balingcongan</a:t>
            </a:r>
            <a:r>
              <a:rPr lang="en-US" sz="1050" b="0" i="0" dirty="0">
                <a:solidFill>
                  <a:srgbClr val="212121"/>
                </a:solidFill>
                <a:effectLst/>
              </a:rPr>
              <a:t>, J. R., </a:t>
            </a:r>
            <a:r>
              <a:rPr lang="en-US" sz="1050" b="0" i="0" dirty="0" err="1">
                <a:solidFill>
                  <a:srgbClr val="212121"/>
                </a:solidFill>
                <a:effectLst/>
              </a:rPr>
              <a:t>Gorenstein</a:t>
            </a:r>
            <a:r>
              <a:rPr lang="en-US" sz="1050" b="0" i="0" dirty="0">
                <a:solidFill>
                  <a:srgbClr val="212121"/>
                </a:solidFill>
                <a:effectLst/>
              </a:rPr>
              <a:t>, S., &amp; </a:t>
            </a:r>
            <a:r>
              <a:rPr lang="en-US" sz="1050" b="0" i="0" dirty="0" err="1">
                <a:solidFill>
                  <a:srgbClr val="212121"/>
                </a:solidFill>
                <a:effectLst/>
              </a:rPr>
              <a:t>Brem</a:t>
            </a:r>
            <a:r>
              <a:rPr lang="en-US" sz="1050" b="0" i="0" dirty="0">
                <a:solidFill>
                  <a:srgbClr val="212121"/>
                </a:solidFill>
                <a:effectLst/>
              </a:rPr>
              <a:t>, H. (2016). Major Histopathologic Diagnoses of Chronic Wounds. </a:t>
            </a:r>
            <a:r>
              <a:rPr lang="en-US" sz="1050" b="0" i="1" dirty="0">
                <a:solidFill>
                  <a:srgbClr val="212121"/>
                </a:solidFill>
                <a:effectLst/>
              </a:rPr>
              <a:t>Advances in skin &amp; wound care</a:t>
            </a:r>
            <a:r>
              <a:rPr lang="en-US" sz="1050" b="0" i="0" dirty="0">
                <a:solidFill>
                  <a:srgbClr val="212121"/>
                </a:solidFill>
                <a:effectLst/>
              </a:rPr>
              <a:t>, </a:t>
            </a:r>
            <a:r>
              <a:rPr lang="en-US" sz="1050" b="0" i="1" dirty="0">
                <a:solidFill>
                  <a:srgbClr val="212121"/>
                </a:solidFill>
                <a:effectLst/>
              </a:rPr>
              <a:t>29</a:t>
            </a:r>
            <a:r>
              <a:rPr lang="en-US" sz="1050" b="0" i="0" dirty="0">
                <a:solidFill>
                  <a:srgbClr val="212121"/>
                </a:solidFill>
                <a:effectLst/>
              </a:rPr>
              <a:t>(8), 376–382. https://</a:t>
            </a:r>
            <a:r>
              <a:rPr lang="en-US" sz="1050" b="0" i="0" dirty="0" err="1">
                <a:solidFill>
                  <a:srgbClr val="212121"/>
                </a:solidFill>
                <a:effectLst/>
              </a:rPr>
              <a:t>doi.org</a:t>
            </a:r>
            <a:r>
              <a:rPr lang="en-US" sz="1050" b="0" i="0" dirty="0">
                <a:solidFill>
                  <a:srgbClr val="212121"/>
                </a:solidFill>
                <a:effectLst/>
              </a:rPr>
              <a:t>/10.1097/01.ASW.0000484665.45022.b3</a:t>
            </a:r>
            <a:endParaRPr lang="en-US" sz="1050" dirty="0"/>
          </a:p>
        </p:txBody>
      </p:sp>
      <p:sp>
        <p:nvSpPr>
          <p:cNvPr id="4" name="TextBox 3">
            <a:extLst>
              <a:ext uri="{FF2B5EF4-FFF2-40B4-BE49-F238E27FC236}">
                <a16:creationId xmlns:a16="http://schemas.microsoft.com/office/drawing/2014/main" id="{DE58F8A7-DE1A-589D-CF30-33501A869E48}"/>
              </a:ext>
            </a:extLst>
          </p:cNvPr>
          <p:cNvSpPr txBox="1"/>
          <p:nvPr/>
        </p:nvSpPr>
        <p:spPr>
          <a:xfrm>
            <a:off x="242101" y="881937"/>
            <a:ext cx="4696462" cy="2800767"/>
          </a:xfrm>
          <a:prstGeom prst="rect">
            <a:avLst/>
          </a:prstGeom>
          <a:noFill/>
        </p:spPr>
        <p:txBody>
          <a:bodyPr wrap="square" rtlCol="0">
            <a:spAutoFit/>
          </a:bodyPr>
          <a:lstStyle/>
          <a:p>
            <a:pPr marL="171450" indent="-171450" algn="l" fontAlgn="t">
              <a:buClr>
                <a:srgbClr val="C00000"/>
              </a:buClr>
              <a:buFont typeface="Arial" panose="020B0604020202020204" pitchFamily="34" charset="0"/>
              <a:buChar char="•"/>
            </a:pPr>
            <a:r>
              <a:rPr lang="en-US" sz="1600" dirty="0"/>
              <a:t>Although clinical signs and symptoms may heighten clinical suspicion of osteomyelitis, tissue culture, specificity, and histologic findings in bone tissue are crucial to treatment. </a:t>
            </a:r>
            <a:br>
              <a:rPr lang="en-US" sz="1600" dirty="0"/>
            </a:br>
            <a:endParaRPr lang="en-US" sz="1600" dirty="0"/>
          </a:p>
          <a:p>
            <a:pPr marL="171450" indent="-171450" algn="l" fontAlgn="t">
              <a:buClr>
                <a:srgbClr val="C00000"/>
              </a:buClr>
              <a:buFont typeface="Arial" panose="020B0604020202020204" pitchFamily="34" charset="0"/>
              <a:buChar char="•"/>
            </a:pPr>
            <a:r>
              <a:rPr lang="en-US" sz="1600" dirty="0"/>
              <a:t>A thorough history and physical examination, multimodality specialty involvement, and treatments, along with accurate diagnosis through histopathologic analysis of wound biopsies from routine </a:t>
            </a:r>
            <a:r>
              <a:rPr lang="en-US" sz="1600" dirty="0" err="1"/>
              <a:t>debridements</a:t>
            </a:r>
            <a:r>
              <a:rPr lang="en-US" sz="1600" dirty="0"/>
              <a:t>, can help tailor treatment regimens.</a:t>
            </a:r>
          </a:p>
        </p:txBody>
      </p:sp>
      <p:pic>
        <p:nvPicPr>
          <p:cNvPr id="15" name="Picture 14">
            <a:extLst>
              <a:ext uri="{FF2B5EF4-FFF2-40B4-BE49-F238E27FC236}">
                <a16:creationId xmlns:a16="http://schemas.microsoft.com/office/drawing/2014/main" id="{0476BA77-D7F3-E521-8A15-C68C722A4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033" y="971550"/>
            <a:ext cx="3214933" cy="2736850"/>
          </a:xfrm>
          <a:prstGeom prst="rect">
            <a:avLst/>
          </a:prstGeom>
        </p:spPr>
      </p:pic>
    </p:spTree>
    <p:extLst>
      <p:ext uri="{BB962C8B-B14F-4D97-AF65-F5344CB8AC3E}">
        <p14:creationId xmlns:p14="http://schemas.microsoft.com/office/powerpoint/2010/main" val="864920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a:xfrm>
            <a:off x="457200" y="57150"/>
            <a:ext cx="8229600" cy="857250"/>
          </a:xfrm>
        </p:spPr>
        <p:txBody>
          <a:bodyPr/>
          <a:lstStyle/>
          <a:p>
            <a:pPr algn="ctr"/>
            <a:r>
              <a:rPr lang="en-US" sz="2800" dirty="0"/>
              <a:t>Necrotizing Fasciitis</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609600" y="3954018"/>
            <a:ext cx="8504583" cy="983107"/>
          </a:xfrm>
        </p:spPr>
        <p:txBody>
          <a:bodyPr/>
          <a:lstStyle/>
          <a:p>
            <a:r>
              <a:rPr lang="en-US" sz="1600" b="0" i="0" dirty="0">
                <a:solidFill>
                  <a:srgbClr val="333333"/>
                </a:solidFill>
                <a:effectLst/>
                <a:latin typeface="+mj-lt"/>
              </a:rPr>
              <a:t>Necrotizing fasciitis of the right lower limb. (A) Day 4 of symptoms with erythema, edema and blisters. (B): Day 5 of symptoms with skin peeling off. </a:t>
            </a:r>
            <a:endParaRPr lang="en-US" sz="1600" dirty="0">
              <a:latin typeface="+mj-lt"/>
            </a:endParaRPr>
          </a:p>
        </p:txBody>
      </p:sp>
      <p:sp>
        <p:nvSpPr>
          <p:cNvPr id="4" name="TextBox 3">
            <a:extLst>
              <a:ext uri="{FF2B5EF4-FFF2-40B4-BE49-F238E27FC236}">
                <a16:creationId xmlns:a16="http://schemas.microsoft.com/office/drawing/2014/main" id="{0810D20C-74CA-1DBA-96FD-18EFD08A2B34}"/>
              </a:ext>
            </a:extLst>
          </p:cNvPr>
          <p:cNvSpPr txBox="1"/>
          <p:nvPr/>
        </p:nvSpPr>
        <p:spPr>
          <a:xfrm>
            <a:off x="2780729" y="4537209"/>
            <a:ext cx="6363271" cy="430887"/>
          </a:xfrm>
          <a:prstGeom prst="rect">
            <a:avLst/>
          </a:prstGeom>
          <a:noFill/>
        </p:spPr>
        <p:txBody>
          <a:bodyPr wrap="square" rtlCol="0">
            <a:spAutoFit/>
          </a:bodyPr>
          <a:lstStyle/>
          <a:p>
            <a:pPr marL="403225" indent="-403225"/>
            <a:r>
              <a:rPr lang="en-US" sz="1100" b="0" i="0" dirty="0">
                <a:solidFill>
                  <a:srgbClr val="212121"/>
                </a:solidFill>
                <a:effectLst/>
                <a:latin typeface="system-ui"/>
              </a:rPr>
              <a:t>Chen LL, </a:t>
            </a:r>
            <a:r>
              <a:rPr lang="en-US" sz="1100" b="0" i="0" dirty="0" err="1">
                <a:solidFill>
                  <a:srgbClr val="212121"/>
                </a:solidFill>
                <a:effectLst/>
                <a:latin typeface="system-ui"/>
              </a:rPr>
              <a:t>Fasolka</a:t>
            </a:r>
            <a:r>
              <a:rPr lang="en-US" sz="1100" b="0" i="0" dirty="0">
                <a:solidFill>
                  <a:srgbClr val="212121"/>
                </a:solidFill>
                <a:effectLst/>
                <a:latin typeface="system-ui"/>
              </a:rPr>
              <a:t> B, Treacy C. Necrotizing fasciitis: A comprehensive review. Nursing. 2020 Sep;50(9):34-40. </a:t>
            </a:r>
            <a:r>
              <a:rPr lang="en-US" sz="1100" b="0" i="0" dirty="0" err="1">
                <a:solidFill>
                  <a:srgbClr val="212121"/>
                </a:solidFill>
                <a:effectLst/>
                <a:latin typeface="system-ui"/>
              </a:rPr>
              <a:t>doi</a:t>
            </a:r>
            <a:r>
              <a:rPr lang="en-US" sz="1100" b="0" i="0" dirty="0">
                <a:solidFill>
                  <a:srgbClr val="212121"/>
                </a:solidFill>
                <a:effectLst/>
                <a:latin typeface="system-ui"/>
              </a:rPr>
              <a:t>: 10.1097/01.NURSE.0000694752.85118.62. PMID: 32826674; PMCID: PMC8828282.</a:t>
            </a:r>
            <a:endParaRPr lang="en-US" sz="1100" dirty="0"/>
          </a:p>
        </p:txBody>
      </p:sp>
      <p:pic>
        <p:nvPicPr>
          <p:cNvPr id="2050" name="Picture 2">
            <a:extLst>
              <a:ext uri="{FF2B5EF4-FFF2-40B4-BE49-F238E27FC236}">
                <a16:creationId xmlns:a16="http://schemas.microsoft.com/office/drawing/2014/main" id="{5051E8F5-87CD-085D-34E7-898220DC2C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26"/>
          <a:stretch/>
        </p:blipFill>
        <p:spPr bwMode="auto">
          <a:xfrm>
            <a:off x="1143000" y="971550"/>
            <a:ext cx="7086600" cy="301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6005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2800" dirty="0"/>
              <a:t>Necrotizing Fasciitis</a:t>
            </a:r>
          </a:p>
        </p:txBody>
      </p:sp>
      <p:sp>
        <p:nvSpPr>
          <p:cNvPr id="4" name="TextBox 3">
            <a:extLst>
              <a:ext uri="{FF2B5EF4-FFF2-40B4-BE49-F238E27FC236}">
                <a16:creationId xmlns:a16="http://schemas.microsoft.com/office/drawing/2014/main" id="{0810D20C-74CA-1DBA-96FD-18EFD08A2B34}"/>
              </a:ext>
            </a:extLst>
          </p:cNvPr>
          <p:cNvSpPr txBox="1"/>
          <p:nvPr/>
        </p:nvSpPr>
        <p:spPr>
          <a:xfrm>
            <a:off x="2933129" y="4731663"/>
            <a:ext cx="6363271" cy="430887"/>
          </a:xfrm>
          <a:prstGeom prst="rect">
            <a:avLst/>
          </a:prstGeom>
          <a:noFill/>
        </p:spPr>
        <p:txBody>
          <a:bodyPr wrap="square" rtlCol="0">
            <a:spAutoFit/>
          </a:bodyPr>
          <a:lstStyle/>
          <a:p>
            <a:pPr marL="403225" indent="-403225"/>
            <a:r>
              <a:rPr lang="en-US" sz="1100" b="0" i="0" dirty="0">
                <a:solidFill>
                  <a:srgbClr val="212121"/>
                </a:solidFill>
                <a:effectLst/>
                <a:latin typeface="system-ui"/>
              </a:rPr>
              <a:t>Chen LL, </a:t>
            </a:r>
            <a:r>
              <a:rPr lang="en-US" sz="1100" b="0" i="0" dirty="0" err="1">
                <a:solidFill>
                  <a:srgbClr val="212121"/>
                </a:solidFill>
                <a:effectLst/>
                <a:latin typeface="system-ui"/>
              </a:rPr>
              <a:t>Fasolka</a:t>
            </a:r>
            <a:r>
              <a:rPr lang="en-US" sz="1100" b="0" i="0" dirty="0">
                <a:solidFill>
                  <a:srgbClr val="212121"/>
                </a:solidFill>
                <a:effectLst/>
                <a:latin typeface="system-ui"/>
              </a:rPr>
              <a:t> B, Treacy C. Necrotizing fasciitis: A comprehensive review. Nursing. 2020 Sep;50(9):34-40. </a:t>
            </a:r>
            <a:r>
              <a:rPr lang="en-US" sz="1100" b="0" i="0" dirty="0" err="1">
                <a:solidFill>
                  <a:srgbClr val="212121"/>
                </a:solidFill>
                <a:effectLst/>
                <a:latin typeface="system-ui"/>
              </a:rPr>
              <a:t>doi</a:t>
            </a:r>
            <a:r>
              <a:rPr lang="en-US" sz="1100" b="0" i="0" dirty="0">
                <a:solidFill>
                  <a:srgbClr val="212121"/>
                </a:solidFill>
                <a:effectLst/>
                <a:latin typeface="system-ui"/>
              </a:rPr>
              <a:t>: 10.1097/01.NURSE.0000694752.85118.62. PMID: 32826674; PMCID: PMC8828282.</a:t>
            </a:r>
            <a:endParaRPr lang="en-US" sz="1100" dirty="0"/>
          </a:p>
        </p:txBody>
      </p:sp>
      <p:pic>
        <p:nvPicPr>
          <p:cNvPr id="2052" name="Picture 4">
            <a:extLst>
              <a:ext uri="{FF2B5EF4-FFF2-40B4-BE49-F238E27FC236}">
                <a16:creationId xmlns:a16="http://schemas.microsoft.com/office/drawing/2014/main" id="{AB8B3A4E-50FE-A341-2A61-B5A7D6F1D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84"/>
          <a:stretch/>
        </p:blipFill>
        <p:spPr bwMode="auto">
          <a:xfrm>
            <a:off x="311985" y="665083"/>
            <a:ext cx="8822076" cy="28972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B8CE66F-2703-040A-A9B6-1E0E3A868EB6}"/>
              </a:ext>
            </a:extLst>
          </p:cNvPr>
          <p:cNvSpPr>
            <a:spLocks noGrp="1"/>
          </p:cNvSpPr>
          <p:nvPr>
            <p:ph sz="quarter" idx="10"/>
          </p:nvPr>
        </p:nvSpPr>
        <p:spPr>
          <a:xfrm>
            <a:off x="533400" y="3499896"/>
            <a:ext cx="7961523" cy="982662"/>
          </a:xfrm>
        </p:spPr>
        <p:txBody>
          <a:bodyPr/>
          <a:lstStyle/>
          <a:p>
            <a:r>
              <a:rPr lang="en-US" sz="1600" b="0" i="0" dirty="0">
                <a:solidFill>
                  <a:srgbClr val="333333"/>
                </a:solidFill>
                <a:effectLst/>
                <a:latin typeface="+mj-lt"/>
              </a:rPr>
              <a:t>Early and aggressive surgical debridement of necrotic tissue is the cornerstone of management. It reduces the infection burden, minimizes ultimate tissue loss, reduces the need for amputation and thereby, decreases mortality. </a:t>
            </a:r>
          </a:p>
          <a:p>
            <a:r>
              <a:rPr lang="en-US" sz="1600" b="0" i="0" dirty="0">
                <a:solidFill>
                  <a:srgbClr val="333333"/>
                </a:solidFill>
                <a:effectLst/>
                <a:latin typeface="+mj-lt"/>
              </a:rPr>
              <a:t>Debridement should be extensive and all the necrotic and poorly perfused tissues that can be easily elevated off the fascia with gentle pressure should be excised</a:t>
            </a:r>
            <a:endParaRPr lang="en-US" sz="1600" dirty="0">
              <a:latin typeface="+mj-lt"/>
            </a:endParaRPr>
          </a:p>
        </p:txBody>
      </p:sp>
    </p:spTree>
    <p:extLst>
      <p:ext uri="{BB962C8B-B14F-4D97-AF65-F5344CB8AC3E}">
        <p14:creationId xmlns:p14="http://schemas.microsoft.com/office/powerpoint/2010/main" val="270405390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Agenda	</a:t>
            </a:r>
          </a:p>
        </p:txBody>
      </p:sp>
      <p:sp>
        <p:nvSpPr>
          <p:cNvPr id="3" name="Content Placeholder 2"/>
          <p:cNvSpPr>
            <a:spLocks noGrp="1"/>
          </p:cNvSpPr>
          <p:nvPr>
            <p:ph sz="quarter" idx="10"/>
          </p:nvPr>
        </p:nvSpPr>
        <p:spPr>
          <a:xfrm>
            <a:off x="990600" y="895350"/>
            <a:ext cx="8001000" cy="2667000"/>
          </a:xfrm>
        </p:spPr>
        <p:txBody>
          <a:bodyPr numCol="1"/>
          <a:lstStyle/>
          <a:p>
            <a:pPr algn="l" rtl="0"/>
            <a:r>
              <a:rPr lang="en-US" sz="2000" b="0" i="0" dirty="0">
                <a:solidFill>
                  <a:srgbClr val="222222"/>
                </a:solidFill>
                <a:effectLst/>
                <a:latin typeface="Arial" panose="020B0604020202020204" pitchFamily="34" charset="0"/>
                <a:cs typeface="Arial" panose="020B0604020202020204" pitchFamily="34" charset="0"/>
              </a:rPr>
              <a:t>What instruments are used? </a:t>
            </a:r>
          </a:p>
          <a:p>
            <a:pPr algn="l" rtl="0"/>
            <a:r>
              <a:rPr lang="en-US" sz="2000" b="0" i="0" dirty="0">
                <a:solidFill>
                  <a:srgbClr val="222222"/>
                </a:solidFill>
                <a:effectLst/>
                <a:latin typeface="Arial" panose="020B0604020202020204" pitchFamily="34" charset="0"/>
                <a:cs typeface="Arial" panose="020B0604020202020204" pitchFamily="34" charset="0"/>
              </a:rPr>
              <a:t>Techniques of debridement</a:t>
            </a:r>
          </a:p>
          <a:p>
            <a:pPr algn="l" rtl="0"/>
            <a:r>
              <a:rPr lang="en-US" sz="2000" dirty="0">
                <a:solidFill>
                  <a:srgbClr val="222222"/>
                </a:solidFill>
                <a:latin typeface="Arial" panose="020B0604020202020204" pitchFamily="34" charset="0"/>
                <a:cs typeface="Arial" panose="020B0604020202020204" pitchFamily="34" charset="0"/>
              </a:rPr>
              <a:t>What is the molecular basis </a:t>
            </a:r>
            <a:r>
              <a:rPr lang="en-US" sz="2000">
                <a:solidFill>
                  <a:srgbClr val="222222"/>
                </a:solidFill>
                <a:latin typeface="Arial" panose="020B0604020202020204" pitchFamily="34" charset="0"/>
                <a:cs typeface="Arial" panose="020B0604020202020204" pitchFamily="34" charset="0"/>
              </a:rPr>
              <a:t>of debridement? </a:t>
            </a:r>
            <a:endParaRPr lang="en-US" sz="2000" b="0" i="0" dirty="0">
              <a:solidFill>
                <a:srgbClr val="222222"/>
              </a:solidFill>
              <a:effectLst/>
              <a:latin typeface="Arial" panose="020B0604020202020204" pitchFamily="34" charset="0"/>
              <a:cs typeface="Arial" panose="020B0604020202020204" pitchFamily="34" charset="0"/>
            </a:endParaRPr>
          </a:p>
          <a:p>
            <a:pPr algn="l" rtl="0"/>
            <a:r>
              <a:rPr lang="en-US" sz="2000" dirty="0">
                <a:solidFill>
                  <a:srgbClr val="222222"/>
                </a:solidFill>
                <a:latin typeface="Arial" panose="020B0604020202020204" pitchFamily="34" charset="0"/>
                <a:cs typeface="Arial" panose="020B0604020202020204" pitchFamily="34" charset="0"/>
              </a:rPr>
              <a:t>What is the role of pathology?</a:t>
            </a:r>
            <a:r>
              <a:rPr lang="en-US" sz="2000" b="0" i="0" dirty="0">
                <a:solidFill>
                  <a:srgbClr val="222222"/>
                </a:solidFill>
                <a:effectLst/>
                <a:latin typeface="Arial" panose="020B0604020202020204" pitchFamily="34" charset="0"/>
                <a:cs typeface="Arial" panose="020B0604020202020204" pitchFamily="34" charset="0"/>
              </a:rPr>
              <a:t> </a:t>
            </a:r>
          </a:p>
          <a:p>
            <a:pPr algn="l" rtl="0"/>
            <a:r>
              <a:rPr lang="en-US" sz="2000" dirty="0">
                <a:solidFill>
                  <a:srgbClr val="222222"/>
                </a:solidFill>
                <a:latin typeface="Arial" panose="020B0604020202020204" pitchFamily="34" charset="0"/>
                <a:cs typeface="Arial" panose="020B0604020202020204" pitchFamily="34" charset="0"/>
              </a:rPr>
              <a:t>Regenerative Medicine: </a:t>
            </a:r>
            <a:r>
              <a:rPr lang="en-US" sz="2000" dirty="0" err="1">
                <a:solidFill>
                  <a:srgbClr val="222222"/>
                </a:solidFill>
                <a:latin typeface="Arial" panose="020B0604020202020204" pitchFamily="34" charset="0"/>
                <a:cs typeface="Arial" panose="020B0604020202020204" pitchFamily="34" charset="0"/>
              </a:rPr>
              <a:t>Acell</a:t>
            </a:r>
            <a:endParaRPr lang="en-US" sz="2000" dirty="0">
              <a:solidFill>
                <a:srgbClr val="222222"/>
              </a:solidFill>
              <a:latin typeface="Arial" panose="020B0604020202020204" pitchFamily="34" charset="0"/>
              <a:cs typeface="Arial" panose="020B0604020202020204" pitchFamily="34" charset="0"/>
            </a:endParaRPr>
          </a:p>
          <a:p>
            <a:r>
              <a:rPr lang="en-US" sz="2000" dirty="0">
                <a:solidFill>
                  <a:srgbClr val="222222"/>
                </a:solidFill>
                <a:latin typeface="Arial" panose="020B0604020202020204" pitchFamily="34" charset="0"/>
                <a:cs typeface="Arial" panose="020B0604020202020204" pitchFamily="34" charset="0"/>
              </a:rPr>
              <a:t>Regenerative Medicine: </a:t>
            </a:r>
            <a:r>
              <a:rPr lang="en-US" sz="2000" dirty="0" err="1">
                <a:solidFill>
                  <a:srgbClr val="222222"/>
                </a:solidFill>
                <a:latin typeface="Arial" panose="020B0604020202020204" pitchFamily="34" charset="0"/>
                <a:cs typeface="Arial" panose="020B0604020202020204" pitchFamily="34" charset="0"/>
              </a:rPr>
              <a:t>Leukine</a:t>
            </a:r>
            <a:endParaRPr lang="en-US" sz="2000" dirty="0">
              <a:solidFill>
                <a:srgbClr val="222222"/>
              </a:solidFill>
              <a:latin typeface="Arial" panose="020B0604020202020204" pitchFamily="34" charset="0"/>
              <a:cs typeface="Arial" panose="020B0604020202020204" pitchFamily="34" charset="0"/>
            </a:endParaRPr>
          </a:p>
          <a:p>
            <a:r>
              <a:rPr lang="en-US" sz="2000" dirty="0">
                <a:solidFill>
                  <a:srgbClr val="222222"/>
                </a:solidFill>
                <a:latin typeface="Arial" panose="020B0604020202020204" pitchFamily="34" charset="0"/>
                <a:cs typeface="Arial" panose="020B0604020202020204" pitchFamily="34" charset="0"/>
              </a:rPr>
              <a:t>Regenerative Medicine: </a:t>
            </a:r>
            <a:r>
              <a:rPr lang="en-US" sz="2000" dirty="0" err="1">
                <a:solidFill>
                  <a:srgbClr val="222222"/>
                </a:solidFill>
                <a:latin typeface="Arial" panose="020B0604020202020204" pitchFamily="34" charset="0"/>
                <a:cs typeface="Arial" panose="020B0604020202020204" pitchFamily="34" charset="0"/>
              </a:rPr>
              <a:t>Apligraf</a:t>
            </a:r>
            <a:endParaRPr lang="en-US" sz="2000" dirty="0">
              <a:solidFill>
                <a:srgbClr val="222222"/>
              </a:solidFill>
              <a:latin typeface="Arial" panose="020B0604020202020204" pitchFamily="34" charset="0"/>
              <a:cs typeface="Arial" panose="020B0604020202020204" pitchFamily="34" charset="0"/>
            </a:endParaRPr>
          </a:p>
          <a:p>
            <a:r>
              <a:rPr lang="en-US" sz="2000" dirty="0">
                <a:solidFill>
                  <a:srgbClr val="222222"/>
                </a:solidFill>
                <a:latin typeface="Arial" panose="020B0604020202020204" pitchFamily="34" charset="0"/>
                <a:cs typeface="Arial" panose="020B0604020202020204" pitchFamily="34" charset="0"/>
              </a:rPr>
              <a:t>Regenerative Medicine: Integra</a:t>
            </a:r>
          </a:p>
          <a:p>
            <a:r>
              <a:rPr lang="en-US" sz="2000" dirty="0">
                <a:solidFill>
                  <a:srgbClr val="222222"/>
                </a:solidFill>
                <a:latin typeface="Arial" panose="020B0604020202020204" pitchFamily="34" charset="0"/>
                <a:cs typeface="Arial" panose="020B0604020202020204" pitchFamily="34" charset="0"/>
              </a:rPr>
              <a:t>Hidradenitis Suppurativa</a:t>
            </a:r>
          </a:p>
          <a:p>
            <a:r>
              <a:rPr lang="en-US" sz="2000" dirty="0">
                <a:solidFill>
                  <a:srgbClr val="222222"/>
                </a:solidFill>
                <a:latin typeface="Arial" panose="020B0604020202020204" pitchFamily="34" charset="0"/>
                <a:cs typeface="Arial" panose="020B0604020202020204" pitchFamily="34" charset="0"/>
              </a:rPr>
              <a:t>Diabetic Foot Ulcers</a:t>
            </a:r>
          </a:p>
          <a:p>
            <a:r>
              <a:rPr lang="en-US" sz="2000" dirty="0">
                <a:solidFill>
                  <a:srgbClr val="222222"/>
                </a:solidFill>
                <a:latin typeface="Arial" panose="020B0604020202020204" pitchFamily="34" charset="0"/>
                <a:cs typeface="Arial" panose="020B0604020202020204" pitchFamily="34" charset="0"/>
              </a:rPr>
              <a:t>Venous Ulcers</a:t>
            </a:r>
          </a:p>
          <a:p>
            <a:r>
              <a:rPr lang="en-US" sz="2000" dirty="0">
                <a:solidFill>
                  <a:srgbClr val="222222"/>
                </a:solidFill>
                <a:latin typeface="Arial" panose="020B0604020202020204" pitchFamily="34" charset="0"/>
                <a:cs typeface="Arial" panose="020B0604020202020204" pitchFamily="34" charset="0"/>
              </a:rPr>
              <a:t>Pressure Ulcers</a:t>
            </a:r>
          </a:p>
          <a:p>
            <a:r>
              <a:rPr lang="en-US" sz="2000" dirty="0">
                <a:solidFill>
                  <a:srgbClr val="222222"/>
                </a:solidFill>
                <a:latin typeface="Arial" panose="020B0604020202020204" pitchFamily="34" charset="0"/>
                <a:cs typeface="Arial" panose="020B0604020202020204" pitchFamily="34" charset="0"/>
              </a:rPr>
              <a:t>Necrotizing Fasciitis</a:t>
            </a:r>
          </a:p>
          <a:p>
            <a:pPr algn="l" rtl="0"/>
            <a:endParaRPr lang="en-US" sz="2000" b="0" i="0" dirty="0">
              <a:solidFill>
                <a:srgbClr val="222222"/>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4089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What instruments are used?</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628651" y="741730"/>
            <a:ext cx="302894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The instruments used most frequently by our wound surgeons include:</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 scalpel (10-, 15-, and 20-blade),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hlinkClick r:id="rId2" tooltip="Learn more about Metzenbaum scissors from ScienceDirect's AI-generated Topic Pages">
                  <a:extLst>
                    <a:ext uri="{A12FA001-AC4F-418D-AE19-62706E023703}">
                      <ahyp:hlinkClr xmlns:ahyp="http://schemas.microsoft.com/office/drawing/2018/hyperlinkcolor" val="tx"/>
                    </a:ext>
                  </a:extLst>
                </a:hlinkClick>
              </a:rPr>
              <a:t>Metzenbaum scissors</a:t>
            </a:r>
            <a:r>
              <a:rPr lang="en-US" sz="1200" b="0" i="0" dirty="0">
                <a:effectLst/>
              </a:rPr>
              <a:t>, </a:t>
            </a:r>
            <a:r>
              <a:rPr lang="en-US" sz="1200" b="0" i="0" dirty="0">
                <a:effectLst/>
                <a:hlinkClick r:id="rId3" tooltip="Learn more about curettes from ScienceDirect's AI-generated Topic Pages">
                  <a:extLst>
                    <a:ext uri="{A12FA001-AC4F-418D-AE19-62706E023703}">
                      <ahyp:hlinkClr xmlns:ahyp="http://schemas.microsoft.com/office/drawing/2018/hyperlinkcolor" val="tx"/>
                    </a:ext>
                  </a:extLst>
                </a:hlinkClick>
              </a:rPr>
              <a:t>curettes</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rongeurs,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hlinkClick r:id="rId4" tooltip="Learn more about electrocautery from ScienceDirect's AI-generated Topic Pages">
                  <a:extLst>
                    <a:ext uri="{A12FA001-AC4F-418D-AE19-62706E023703}">
                      <ahyp:hlinkClr xmlns:ahyp="http://schemas.microsoft.com/office/drawing/2018/hyperlinkcolor" val="tx"/>
                    </a:ext>
                  </a:extLst>
                </a:hlinkClick>
              </a:rPr>
              <a:t>electrocautery</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hlinkClick r:id="rId5" tooltip="Learn more about osteotomes from ScienceDirect's AI-generated Topic Pages">
                  <a:extLst>
                    <a:ext uri="{A12FA001-AC4F-418D-AE19-62706E023703}">
                      <ahyp:hlinkClr xmlns:ahyp="http://schemas.microsoft.com/office/drawing/2018/hyperlinkcolor" val="tx"/>
                    </a:ext>
                  </a:extLst>
                </a:hlinkClick>
              </a:rPr>
              <a:t>osteotomes</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pulse </a:t>
            </a:r>
            <a:r>
              <a:rPr lang="en-US" sz="1200" b="0" i="0" dirty="0">
                <a:effectLst/>
                <a:hlinkClick r:id="rId6" tooltip="Learn more about lavage from ScienceDirect's AI-generated Topic Pages">
                  <a:extLst>
                    <a:ext uri="{A12FA001-AC4F-418D-AE19-62706E023703}">
                      <ahyp:hlinkClr xmlns:ahyp="http://schemas.microsoft.com/office/drawing/2018/hyperlinkcolor" val="tx"/>
                    </a:ext>
                  </a:extLst>
                </a:hlinkClick>
              </a:rPr>
              <a:t>lavage</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smoke evacuator,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and sagittal saw.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The 10-blade scalpel is used frequently for tangential shaving of long wounds, and the 15-blade scalpel is used for general debriding. It is imperative to change the blade often to maintain a sharp and accurate cutting edge. This will eliminate tissue shearing and damage of surrounding tissue</a:t>
            </a:r>
            <a:endParaRPr kumimoji="0" lang="en-US" altLang="en-US" sz="1200" b="0" i="0" strike="noStrike" cap="none" normalizeH="0" baseline="0" dirty="0">
              <a:ln>
                <a:noFill/>
              </a:ln>
              <a:effectLst/>
            </a:endParaRPr>
          </a:p>
        </p:txBody>
      </p:sp>
      <p:pic>
        <p:nvPicPr>
          <p:cNvPr id="10" name="Picture 9">
            <a:extLst>
              <a:ext uri="{FF2B5EF4-FFF2-40B4-BE49-F238E27FC236}">
                <a16:creationId xmlns:a16="http://schemas.microsoft.com/office/drawing/2014/main" id="{0CF81673-8DCE-4C2A-51B3-5B989CDFA5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1063625"/>
            <a:ext cx="3238131" cy="2758408"/>
          </a:xfrm>
          <a:prstGeom prst="rect">
            <a:avLst/>
          </a:prstGeom>
        </p:spPr>
      </p:pic>
      <p:sp>
        <p:nvSpPr>
          <p:cNvPr id="12" name="TextBox 11">
            <a:extLst>
              <a:ext uri="{FF2B5EF4-FFF2-40B4-BE49-F238E27FC236}">
                <a16:creationId xmlns:a16="http://schemas.microsoft.com/office/drawing/2014/main" id="{AF347736-D377-BA46-0F4D-AB3C8CC521D3}"/>
              </a:ext>
            </a:extLst>
          </p:cNvPr>
          <p:cNvSpPr txBox="1"/>
          <p:nvPr/>
        </p:nvSpPr>
        <p:spPr>
          <a:xfrm>
            <a:off x="3829051" y="3849042"/>
            <a:ext cx="4285880" cy="646331"/>
          </a:xfrm>
          <a:prstGeom prst="rect">
            <a:avLst/>
          </a:prstGeom>
          <a:noFill/>
        </p:spPr>
        <p:txBody>
          <a:bodyPr wrap="square">
            <a:spAutoFit/>
          </a:bodyPr>
          <a:lstStyle/>
          <a:p>
            <a:pPr algn="ctr"/>
            <a:r>
              <a:rPr lang="en-US" sz="1200" b="0" i="0" dirty="0">
                <a:solidFill>
                  <a:srgbClr val="1F1F1F"/>
                </a:solidFill>
                <a:effectLst/>
              </a:rPr>
              <a:t> Instrument tray. The wound tray that we have developed includes: (A) retractors, (B) </a:t>
            </a:r>
            <a:r>
              <a:rPr lang="en-US" sz="1200" b="0" i="0" dirty="0">
                <a:solidFill>
                  <a:srgbClr val="1F1F1F"/>
                </a:solidFill>
                <a:effectLst/>
                <a:hlinkClick r:id="rId8" tooltip="Learn more about bone cutters from ScienceDirect's AI-generated Topic Pages"/>
              </a:rPr>
              <a:t>bone cutters</a:t>
            </a:r>
            <a:r>
              <a:rPr lang="en-US" sz="1200" b="0" i="0" dirty="0">
                <a:solidFill>
                  <a:srgbClr val="1F1F1F"/>
                </a:solidFill>
                <a:effectLst/>
              </a:rPr>
              <a:t>, (C) curettes, (D) forceps, (E) rongeurs, and (F) elevators.</a:t>
            </a:r>
            <a:endParaRPr lang="en-US" sz="1200" dirty="0"/>
          </a:p>
        </p:txBody>
      </p:sp>
    </p:spTree>
    <p:extLst>
      <p:ext uri="{BB962C8B-B14F-4D97-AF65-F5344CB8AC3E}">
        <p14:creationId xmlns:p14="http://schemas.microsoft.com/office/powerpoint/2010/main" val="292900309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Techniques of debridement</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381001" y="1111062"/>
            <a:ext cx="3276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Clr>
                <a:srgbClr val="C00000"/>
              </a:buClr>
              <a:buFont typeface="Arial" panose="020B0604020202020204" pitchFamily="34" charset="0"/>
              <a:buChar char="•"/>
            </a:pPr>
            <a:r>
              <a:rPr lang="en-US" sz="1400" dirty="0">
                <a:effectLst/>
              </a:rPr>
              <a:t>Debridement of a pressure wound. (A) A stage IV sacral pressure wound with necrotic sacrum indicated by the forceps. (B) A rongeur is used to debride the necrotic bone and the specimen is sent to microbiology and pathology for analysis. (C) Extensive tunneling is demonstrated with the use of </a:t>
            </a:r>
            <a:r>
              <a:rPr lang="en-US" sz="1400" dirty="0" err="1">
                <a:effectLst/>
              </a:rPr>
              <a:t>DeBakey</a:t>
            </a:r>
            <a:r>
              <a:rPr lang="en-US" sz="1400" dirty="0">
                <a:effectLst/>
              </a:rPr>
              <a:t> forceps. (D) Undermining is removed by triangulation of the skin overlying the wound.</a:t>
            </a:r>
          </a:p>
        </p:txBody>
      </p:sp>
      <p:pic>
        <p:nvPicPr>
          <p:cNvPr id="5" name="Picture 4">
            <a:extLst>
              <a:ext uri="{FF2B5EF4-FFF2-40B4-BE49-F238E27FC236}">
                <a16:creationId xmlns:a16="http://schemas.microsoft.com/office/drawing/2014/main" id="{E2D3D34D-A2AA-3C29-999A-986884A43BC1}"/>
              </a:ext>
            </a:extLst>
          </p:cNvPr>
          <p:cNvPicPr>
            <a:picLocks noChangeAspect="1"/>
          </p:cNvPicPr>
          <p:nvPr/>
        </p:nvPicPr>
        <p:blipFill>
          <a:blip r:embed="rId2"/>
          <a:stretch>
            <a:fillRect/>
          </a:stretch>
        </p:blipFill>
        <p:spPr>
          <a:xfrm>
            <a:off x="3962400" y="1043773"/>
            <a:ext cx="4485559" cy="3293775"/>
          </a:xfrm>
          <a:prstGeom prst="rect">
            <a:avLst/>
          </a:prstGeom>
        </p:spPr>
      </p:pic>
    </p:spTree>
    <p:extLst>
      <p:ext uri="{BB962C8B-B14F-4D97-AF65-F5344CB8AC3E}">
        <p14:creationId xmlns:p14="http://schemas.microsoft.com/office/powerpoint/2010/main" val="421135291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Techniques of debridement</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628651" y="1849725"/>
            <a:ext cx="30289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Clr>
                <a:srgbClr val="C00000"/>
              </a:buClr>
              <a:buFont typeface="Arial" panose="020B0604020202020204" pitchFamily="34" charset="0"/>
              <a:buChar char="•"/>
            </a:pPr>
            <a:r>
              <a:rPr lang="en-US" sz="1200" dirty="0">
                <a:effectLst/>
              </a:rPr>
              <a:t>Debridement of venous ulcer. Venous wounds are vigorously scrubbed with a surgical chlorhexidine brush to remove biofilm, coupled with tangential shaving of the ulcer down to a layer of viable-appearing tissue.</a:t>
            </a:r>
          </a:p>
        </p:txBody>
      </p:sp>
      <p:pic>
        <p:nvPicPr>
          <p:cNvPr id="3" name="Picture 2">
            <a:extLst>
              <a:ext uri="{FF2B5EF4-FFF2-40B4-BE49-F238E27FC236}">
                <a16:creationId xmlns:a16="http://schemas.microsoft.com/office/drawing/2014/main" id="{F0E0AE3F-E63E-D3DC-6DE4-6F3A4F3A45AA}"/>
              </a:ext>
            </a:extLst>
          </p:cNvPr>
          <p:cNvPicPr>
            <a:picLocks noChangeAspect="1"/>
          </p:cNvPicPr>
          <p:nvPr/>
        </p:nvPicPr>
        <p:blipFill>
          <a:blip r:embed="rId2"/>
          <a:stretch>
            <a:fillRect/>
          </a:stretch>
        </p:blipFill>
        <p:spPr>
          <a:xfrm>
            <a:off x="5105400" y="1063625"/>
            <a:ext cx="3244070" cy="2476500"/>
          </a:xfrm>
          <a:prstGeom prst="rect">
            <a:avLst/>
          </a:prstGeom>
        </p:spPr>
      </p:pic>
    </p:spTree>
    <p:extLst>
      <p:ext uri="{BB962C8B-B14F-4D97-AF65-F5344CB8AC3E}">
        <p14:creationId xmlns:p14="http://schemas.microsoft.com/office/powerpoint/2010/main" val="39656113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1" y="160991"/>
            <a:ext cx="8920946" cy="610535"/>
          </a:xfrm>
        </p:spPr>
        <p:txBody>
          <a:bodyPr>
            <a:normAutofit/>
          </a:bodyPr>
          <a:lstStyle/>
          <a:p>
            <a:pPr algn="ctr"/>
            <a:r>
              <a:rPr lang="en-US" sz="2400" dirty="0">
                <a:solidFill>
                  <a:schemeClr val="tx1"/>
                </a:solidFill>
              </a:rPr>
              <a:t>What is the molecular basis of debridement? </a:t>
            </a:r>
          </a:p>
        </p:txBody>
      </p:sp>
      <p:sp>
        <p:nvSpPr>
          <p:cNvPr id="5" name="TextBox 4"/>
          <p:cNvSpPr txBox="1"/>
          <p:nvPr/>
        </p:nvSpPr>
        <p:spPr>
          <a:xfrm>
            <a:off x="5124452" y="4529260"/>
            <a:ext cx="3929844" cy="646331"/>
          </a:xfrm>
          <a:prstGeom prst="rect">
            <a:avLst/>
          </a:prstGeom>
          <a:noFill/>
        </p:spPr>
        <p:txBody>
          <a:bodyPr wrap="square" rtlCol="0">
            <a:spAutoFit/>
          </a:bodyPr>
          <a:lstStyle/>
          <a:p>
            <a:pPr marL="302419" indent="-302419"/>
            <a:r>
              <a:rPr lang="en-US" sz="1200" dirty="0"/>
              <a:t>Brem H, Tomic-Canic M. Cellular and molecular basis of wound healing in diabetes. </a:t>
            </a:r>
            <a:r>
              <a:rPr lang="en-US" sz="1200" i="1" dirty="0"/>
              <a:t>J </a:t>
            </a:r>
            <a:r>
              <a:rPr lang="en-US" sz="1200" i="1" dirty="0" err="1"/>
              <a:t>Clin</a:t>
            </a:r>
            <a:r>
              <a:rPr lang="en-US" sz="1200" i="1" dirty="0"/>
              <a:t> Invest</a:t>
            </a:r>
            <a:r>
              <a:rPr lang="en-US" sz="1200" dirty="0"/>
              <a:t>. 2007 (117)5: 1219-1222.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919" y="624187"/>
            <a:ext cx="2997581" cy="4400119"/>
          </a:xfrm>
        </p:spPr>
      </p:pic>
      <p:sp>
        <p:nvSpPr>
          <p:cNvPr id="7" name="TextBox 6"/>
          <p:cNvSpPr txBox="1"/>
          <p:nvPr/>
        </p:nvSpPr>
        <p:spPr>
          <a:xfrm>
            <a:off x="3860418" y="1136024"/>
            <a:ext cx="4854957" cy="3624069"/>
          </a:xfrm>
          <a:prstGeom prst="rect">
            <a:avLst/>
          </a:prstGeom>
          <a:noFill/>
        </p:spPr>
        <p:txBody>
          <a:bodyPr wrap="square" rtlCol="0">
            <a:spAutoFit/>
          </a:bodyPr>
          <a:lstStyle/>
          <a:p>
            <a:r>
              <a:rPr lang="en-US" sz="1350" dirty="0"/>
              <a:t>Top: A typical foot ulcer in a patient with diabetes. </a:t>
            </a:r>
          </a:p>
          <a:p>
            <a:endParaRPr lang="en-US" sz="1350" dirty="0"/>
          </a:p>
          <a:p>
            <a:r>
              <a:rPr lang="en-US" sz="1350" dirty="0"/>
              <a:t>(i) The nonhealing edge (callus) containing cells with molecular markers indicative of healing impairment. </a:t>
            </a:r>
          </a:p>
          <a:p>
            <a:endParaRPr lang="en-US" sz="1350" dirty="0"/>
          </a:p>
          <a:p>
            <a:r>
              <a:rPr lang="en-US" sz="1350" dirty="0"/>
              <a:t>(ii) Phenotypically normal but physiologically impaired cells, which can be stimulated to heal. Despite a wound’s appearance after debridement. It may not be healing and may need to be evaluated for the presence of molecular markers of inhibition and/or hyperkeratotic tissue. </a:t>
            </a:r>
          </a:p>
          <a:p>
            <a:endParaRPr lang="en-US" sz="1350" dirty="0"/>
          </a:p>
          <a:p>
            <a:r>
              <a:rPr lang="en-US" sz="1350" dirty="0"/>
              <a:t>Once a wound is debrided, pathology analyses along with immunohistochemistry determine whether debridement was sufficient. If not (see lower left), cells positive for c-</a:t>
            </a:r>
            <a:r>
              <a:rPr lang="en-US" sz="1350" dirty="0" err="1"/>
              <a:t>myc</a:t>
            </a:r>
            <a:r>
              <a:rPr lang="en-US" sz="1350" dirty="0"/>
              <a:t> (green) and nuclear β-catenin (purple) will be found, indicating presence of </a:t>
            </a:r>
            <a:r>
              <a:rPr lang="en-US" sz="1350" dirty="0" err="1"/>
              <a:t>ulcerogenic</a:t>
            </a:r>
            <a:r>
              <a:rPr lang="en-US" sz="1350" dirty="0"/>
              <a:t> cells and successful debridement. </a:t>
            </a:r>
          </a:p>
        </p:txBody>
      </p:sp>
      <p:cxnSp>
        <p:nvCxnSpPr>
          <p:cNvPr id="9" name="Straight Arrow Connector 8"/>
          <p:cNvCxnSpPr/>
          <p:nvPr/>
        </p:nvCxnSpPr>
        <p:spPr>
          <a:xfrm flipH="1" flipV="1">
            <a:off x="1876425" y="1219200"/>
            <a:ext cx="1983993" cy="4762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962150" y="1371600"/>
            <a:ext cx="1898268" cy="9334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03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What is the role of pathology?</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457201" y="777349"/>
            <a:ext cx="359513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Clr>
                <a:srgbClr val="C00000"/>
              </a:buClr>
              <a:buFont typeface="Arial" panose="020B0604020202020204" pitchFamily="34" charset="0"/>
              <a:buChar char="•"/>
            </a:pPr>
            <a:r>
              <a:rPr lang="en-US" sz="1200" dirty="0">
                <a:effectLst/>
              </a:rPr>
              <a:t>Skin-edge and wound-base specimens are taken during</a:t>
            </a:r>
            <a:r>
              <a:rPr lang="en-US" sz="1200" dirty="0"/>
              <a:t> </a:t>
            </a:r>
            <a:r>
              <a:rPr lang="en-US" sz="1200" dirty="0">
                <a:effectLst/>
              </a:rPr>
              <a:t>each debridement to evaluate viability of deep-tissue margins</a:t>
            </a:r>
            <a:r>
              <a:rPr lang="en-US" sz="1200" dirty="0"/>
              <a:t> </a:t>
            </a:r>
            <a:r>
              <a:rPr lang="en-US" sz="1200" dirty="0">
                <a:effectLst/>
              </a:rPr>
              <a:t>and to rule out pathology such as carcinoma, necrosis, osteomyelitis, and active infection, as evidenced by</a:t>
            </a:r>
            <a:r>
              <a:rPr lang="en-US" sz="1200" dirty="0"/>
              <a:t> </a:t>
            </a:r>
            <a:r>
              <a:rPr lang="en-US" sz="1200" dirty="0">
                <a:effectLst/>
              </a:rPr>
              <a:t>inflammatory cell infiltrates. </a:t>
            </a:r>
          </a:p>
          <a:p>
            <a:pPr marL="171450" indent="-171450">
              <a:buClr>
                <a:srgbClr val="C00000"/>
              </a:buClr>
              <a:buFont typeface="Arial" panose="020B0604020202020204" pitchFamily="34" charset="0"/>
              <a:buChar char="•"/>
            </a:pPr>
            <a:r>
              <a:rPr lang="en-US" sz="1200" dirty="0">
                <a:effectLst/>
              </a:rPr>
              <a:t>These specimens</a:t>
            </a:r>
            <a:r>
              <a:rPr lang="en-US" sz="1200" dirty="0"/>
              <a:t> </a:t>
            </a:r>
            <a:r>
              <a:rPr lang="en-US" sz="1200" dirty="0">
                <a:effectLst/>
              </a:rPr>
              <a:t>are transported to pathology in formalin. When infection is suspected, aerobic and anaerobic wound cultures are</a:t>
            </a:r>
            <a:r>
              <a:rPr lang="en-US" sz="1200" dirty="0"/>
              <a:t> </a:t>
            </a:r>
            <a:r>
              <a:rPr lang="en-US" sz="1200" dirty="0">
                <a:effectLst/>
              </a:rPr>
              <a:t>obtained to tailor antibiotic therapy. Unused sterile</a:t>
            </a:r>
            <a:r>
              <a:rPr lang="en-US" sz="1200" dirty="0"/>
              <a:t> </a:t>
            </a:r>
            <a:r>
              <a:rPr lang="en-US" sz="1200" dirty="0">
                <a:effectLst/>
              </a:rPr>
              <a:t>instruments are used to collect cultures, which are sent fresh in a sterile cup. </a:t>
            </a:r>
          </a:p>
          <a:p>
            <a:pPr marL="171450" indent="-171450">
              <a:buClr>
                <a:srgbClr val="C00000"/>
              </a:buClr>
              <a:buFont typeface="Arial" panose="020B0604020202020204" pitchFamily="34" charset="0"/>
              <a:buChar char="•"/>
            </a:pPr>
            <a:r>
              <a:rPr lang="en-US" sz="1200" dirty="0">
                <a:effectLst/>
              </a:rPr>
              <a:t>Cultures are sent in thioglycolate</a:t>
            </a:r>
            <a:r>
              <a:rPr lang="en-US" sz="1200" dirty="0"/>
              <a:t> </a:t>
            </a:r>
            <a:r>
              <a:rPr lang="en-US" sz="1200" dirty="0">
                <a:effectLst/>
              </a:rPr>
              <a:t>broth when anaerobic pathogens are suspected. When vasculitis or pyoderma is suspected, a specimen is</a:t>
            </a:r>
            <a:r>
              <a:rPr lang="en-US" sz="1200" dirty="0"/>
              <a:t> </a:t>
            </a:r>
            <a:r>
              <a:rPr lang="en-US" sz="1200" dirty="0">
                <a:effectLst/>
              </a:rPr>
              <a:t>collected from the nearby healthy-appearing skin that is</a:t>
            </a:r>
            <a:r>
              <a:rPr lang="en-US" sz="1200" dirty="0"/>
              <a:t> </a:t>
            </a:r>
            <a:r>
              <a:rPr lang="en-US" sz="1200" dirty="0">
                <a:effectLst/>
              </a:rPr>
              <a:t>not part of the gross wound and sent in Michel’s transport</a:t>
            </a:r>
            <a:r>
              <a:rPr lang="en-US" sz="1200" dirty="0"/>
              <a:t> </a:t>
            </a:r>
            <a:r>
              <a:rPr lang="en-US" sz="1200" dirty="0">
                <a:effectLst/>
              </a:rPr>
              <a:t>medium to allow for  immunofluorescent-based analysis.</a:t>
            </a:r>
          </a:p>
          <a:p>
            <a:pPr marL="171450" indent="-171450">
              <a:buClr>
                <a:srgbClr val="C00000"/>
              </a:buClr>
              <a:buFont typeface="Arial" panose="020B0604020202020204" pitchFamily="34" charset="0"/>
              <a:buChar char="•"/>
            </a:pPr>
            <a:endParaRPr lang="en-US" sz="1200" dirty="0">
              <a:effectLst/>
            </a:endParaRPr>
          </a:p>
        </p:txBody>
      </p:sp>
      <p:pic>
        <p:nvPicPr>
          <p:cNvPr id="5" name="Picture 4">
            <a:extLst>
              <a:ext uri="{FF2B5EF4-FFF2-40B4-BE49-F238E27FC236}">
                <a16:creationId xmlns:a16="http://schemas.microsoft.com/office/drawing/2014/main" id="{73C0B63D-4C00-62A2-70B3-9650371AC1ED}"/>
              </a:ext>
            </a:extLst>
          </p:cNvPr>
          <p:cNvPicPr>
            <a:picLocks noChangeAspect="1"/>
          </p:cNvPicPr>
          <p:nvPr/>
        </p:nvPicPr>
        <p:blipFill>
          <a:blip r:embed="rId2"/>
          <a:stretch>
            <a:fillRect/>
          </a:stretch>
        </p:blipFill>
        <p:spPr>
          <a:xfrm>
            <a:off x="4191000" y="866775"/>
            <a:ext cx="3243434" cy="3409950"/>
          </a:xfrm>
          <a:prstGeom prst="rect">
            <a:avLst/>
          </a:prstGeom>
        </p:spPr>
      </p:pic>
    </p:spTree>
    <p:extLst>
      <p:ext uri="{BB962C8B-B14F-4D97-AF65-F5344CB8AC3E}">
        <p14:creationId xmlns:p14="http://schemas.microsoft.com/office/powerpoint/2010/main" val="14406584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5857960" y="1683154"/>
            <a:ext cx="1971590" cy="2040320"/>
          </a:xfrm>
          <a:prstGeom prst="rect">
            <a:avLst/>
          </a:prstGeom>
          <a:gradFill flip="none" rotWithShape="1">
            <a:gsLst>
              <a:gs pos="0">
                <a:srgbClr val="FFFF99"/>
              </a:gs>
              <a:gs pos="64999">
                <a:srgbClr val="FFFFCC"/>
              </a:gs>
            </a:gsLst>
            <a:path path="circle">
              <a:fillToRect l="100000" t="100000"/>
            </a:path>
            <a:tileRect r="-100000" b="-100000"/>
          </a:gradFill>
          <a:ln w="9525">
            <a:noFill/>
            <a:miter lim="800000"/>
            <a:headEnd/>
            <a:tailEnd/>
          </a:ln>
          <a:scene3d>
            <a:camera prst="orthographicFront"/>
            <a:lightRig rig="threePt" dir="t"/>
          </a:scene3d>
          <a:sp3d extrusionH="25400">
            <a:bevelT prst="convex"/>
            <a:bevelB prst="convex"/>
          </a:sp3d>
        </p:spPr>
        <p:txBody>
          <a:bodyPr lIns="102870" tIns="137160" rIns="102870" bIns="137160" anchorCtr="1"/>
          <a:lstStyle>
            <a:lvl1pPr marL="342900" indent="-342900">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buFontTx/>
              <a:buAutoNum type="alphaUcPeriod"/>
              <a:defRPr/>
            </a:pPr>
            <a:r>
              <a:rPr lang="en-US" sz="1200" dirty="0">
                <a:solidFill>
                  <a:srgbClr val="00000A"/>
                </a:solidFill>
                <a:effectLst>
                  <a:outerShdw blurRad="38100" dist="38100" dir="2700000" algn="tl">
                    <a:srgbClr val="FFFFFF"/>
                  </a:outerShdw>
                </a:effectLst>
              </a:rPr>
              <a:t>Granulation tissue</a:t>
            </a:r>
          </a:p>
          <a:p>
            <a:pPr>
              <a:buFontTx/>
              <a:buAutoNum type="alphaUcPeriod"/>
              <a:defRPr/>
            </a:pPr>
            <a:endParaRPr lang="en-US" sz="1200" b="0" dirty="0">
              <a:solidFill>
                <a:srgbClr val="00000A"/>
              </a:solidFill>
              <a:effectLst>
                <a:outerShdw blurRad="38100" dist="38100" dir="2700000" algn="tl">
                  <a:srgbClr val="FFFFFF"/>
                </a:outerShdw>
              </a:effectLst>
            </a:endParaRPr>
          </a:p>
          <a:p>
            <a:pPr>
              <a:buFontTx/>
              <a:buAutoNum type="alphaUcPeriod"/>
              <a:defRPr/>
            </a:pPr>
            <a:r>
              <a:rPr lang="en-US" sz="1200" dirty="0">
                <a:solidFill>
                  <a:srgbClr val="00000A"/>
                </a:solidFill>
                <a:effectLst>
                  <a:outerShdw blurRad="38100" dist="38100" dir="2700000" algn="tl">
                    <a:srgbClr val="FFFFFF"/>
                  </a:outerShdw>
                </a:effectLst>
              </a:rPr>
              <a:t>Fibrosis</a:t>
            </a:r>
          </a:p>
          <a:p>
            <a:pPr>
              <a:buFontTx/>
              <a:buAutoNum type="alphaUcPeriod"/>
              <a:defRPr/>
            </a:pPr>
            <a:endParaRPr lang="en-US" sz="1200" dirty="0">
              <a:solidFill>
                <a:srgbClr val="00000A"/>
              </a:solidFill>
              <a:effectLst>
                <a:outerShdw blurRad="38100" dist="38100" dir="2700000" algn="tl">
                  <a:srgbClr val="FFFFFF"/>
                </a:outerShdw>
              </a:effectLst>
            </a:endParaRPr>
          </a:p>
          <a:p>
            <a:pPr>
              <a:buFontTx/>
              <a:buAutoNum type="alphaUcPeriod"/>
              <a:defRPr/>
            </a:pPr>
            <a:r>
              <a:rPr lang="en-US" sz="1200" dirty="0">
                <a:solidFill>
                  <a:srgbClr val="00000A"/>
                </a:solidFill>
                <a:effectLst>
                  <a:outerShdw blurRad="38100" dist="38100" dir="2700000" algn="tl">
                    <a:srgbClr val="FFFFFF"/>
                  </a:outerShdw>
                </a:effectLst>
              </a:rPr>
              <a:t>Osteomyelitis</a:t>
            </a:r>
          </a:p>
          <a:p>
            <a:pPr>
              <a:buFontTx/>
              <a:buAutoNum type="alphaUcPeriod"/>
              <a:defRPr/>
            </a:pPr>
            <a:endParaRPr lang="en-US" sz="1200" dirty="0">
              <a:solidFill>
                <a:srgbClr val="00000A"/>
              </a:solidFill>
              <a:effectLst>
                <a:outerShdw blurRad="38100" dist="38100" dir="2700000" algn="tl">
                  <a:srgbClr val="FFFFFF"/>
                </a:outerShdw>
              </a:effectLst>
            </a:endParaRPr>
          </a:p>
          <a:p>
            <a:pPr>
              <a:buFontTx/>
              <a:buAutoNum type="alphaUcPeriod"/>
              <a:defRPr/>
            </a:pPr>
            <a:r>
              <a:rPr lang="en-US" sz="1200" dirty="0">
                <a:solidFill>
                  <a:srgbClr val="00000A"/>
                </a:solidFill>
                <a:effectLst>
                  <a:outerShdw blurRad="38100" dist="38100" dir="2700000" algn="tl">
                    <a:srgbClr val="FFFFFF"/>
                  </a:outerShdw>
                </a:effectLst>
              </a:rPr>
              <a:t>Reactive bone</a:t>
            </a:r>
          </a:p>
        </p:txBody>
      </p:sp>
      <p:grpSp>
        <p:nvGrpSpPr>
          <p:cNvPr id="89093" name="Group 12"/>
          <p:cNvGrpSpPr>
            <a:grpSpLocks/>
          </p:cNvGrpSpPr>
          <p:nvPr/>
        </p:nvGrpSpPr>
        <p:grpSpPr bwMode="auto">
          <a:xfrm>
            <a:off x="1437085" y="1143000"/>
            <a:ext cx="4163615" cy="3120629"/>
            <a:chOff x="0" y="1371600"/>
            <a:chExt cx="5550836" cy="4160838"/>
          </a:xfrm>
        </p:grpSpPr>
        <p:pic>
          <p:nvPicPr>
            <p:cNvPr id="890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5550836"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158" y="1376363"/>
              <a:ext cx="406352" cy="206375"/>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A</a:t>
              </a:r>
            </a:p>
          </p:txBody>
        </p:sp>
        <p:sp>
          <p:nvSpPr>
            <p:cNvPr id="9" name="TextBox 8"/>
            <p:cNvSpPr txBox="1"/>
            <p:nvPr/>
          </p:nvSpPr>
          <p:spPr>
            <a:xfrm>
              <a:off x="2617480" y="1376363"/>
              <a:ext cx="406352" cy="206375"/>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B</a:t>
              </a:r>
            </a:p>
          </p:txBody>
        </p:sp>
        <p:sp>
          <p:nvSpPr>
            <p:cNvPr id="10" name="TextBox 9"/>
            <p:cNvSpPr txBox="1"/>
            <p:nvPr/>
          </p:nvSpPr>
          <p:spPr>
            <a:xfrm>
              <a:off x="30158" y="3314700"/>
              <a:ext cx="406352" cy="204788"/>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C</a:t>
              </a:r>
            </a:p>
          </p:txBody>
        </p:sp>
        <p:sp>
          <p:nvSpPr>
            <p:cNvPr id="11" name="TextBox 10"/>
            <p:cNvSpPr txBox="1"/>
            <p:nvPr/>
          </p:nvSpPr>
          <p:spPr>
            <a:xfrm>
              <a:off x="2617480" y="3314700"/>
              <a:ext cx="406352" cy="204788"/>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D</a:t>
              </a:r>
            </a:p>
          </p:txBody>
        </p:sp>
      </p:grpSp>
      <p:sp>
        <p:nvSpPr>
          <p:cNvPr id="89094" name="Footer Placeholder 4"/>
          <p:cNvSpPr txBox="1">
            <a:spLocks noGrp="1"/>
          </p:cNvSpPr>
          <p:nvPr/>
        </p:nvSpPr>
        <p:spPr bwMode="auto">
          <a:xfrm>
            <a:off x="1495801" y="4615175"/>
            <a:ext cx="6858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FFFFFF"/>
                </a:solidFill>
                <a:latin typeface="Arial" charset="0"/>
                <a:ea typeface="ＭＳ Ｐゴシック" charset="0"/>
                <a:cs typeface="ＭＳ Ｐゴシック" charset="0"/>
              </a:defRPr>
            </a:lvl1pPr>
            <a:lvl2pPr marL="742950" indent="-285750" eaLnBrk="0" hangingPunct="0">
              <a:defRPr sz="2400" b="1">
                <a:solidFill>
                  <a:srgbClr val="FFFFFF"/>
                </a:solidFill>
                <a:latin typeface="Arial" charset="0"/>
                <a:ea typeface="ＭＳ Ｐゴシック" charset="0"/>
              </a:defRPr>
            </a:lvl2pPr>
            <a:lvl3pPr marL="1143000" indent="-228600" eaLnBrk="0" hangingPunct="0">
              <a:defRPr sz="2400" b="1">
                <a:solidFill>
                  <a:srgbClr val="FFFFFF"/>
                </a:solidFill>
                <a:latin typeface="Arial" charset="0"/>
                <a:ea typeface="ＭＳ Ｐゴシック" charset="0"/>
              </a:defRPr>
            </a:lvl3pPr>
            <a:lvl4pPr marL="1600200" indent="-228600" eaLnBrk="0" hangingPunct="0">
              <a:defRPr sz="2400" b="1">
                <a:solidFill>
                  <a:srgbClr val="FFFFFF"/>
                </a:solidFill>
                <a:latin typeface="Arial" charset="0"/>
                <a:ea typeface="ＭＳ Ｐゴシック" charset="0"/>
              </a:defRPr>
            </a:lvl4pPr>
            <a:lvl5pPr marL="2057400" indent="-228600" eaLnBrk="0" hangingPunct="0">
              <a:defRPr sz="2400" b="1">
                <a:solidFill>
                  <a:srgbClr val="FFFFFF"/>
                </a:solidFill>
                <a:latin typeface="Arial" charset="0"/>
                <a:ea typeface="ＭＳ Ｐゴシック" charset="0"/>
              </a:defRPr>
            </a:lvl5pPr>
            <a:lvl6pPr marL="2514600" indent="-228600" eaLnBrk="0" fontAlgn="base" hangingPunct="0">
              <a:spcBef>
                <a:spcPct val="0"/>
              </a:spcBef>
              <a:spcAft>
                <a:spcPct val="0"/>
              </a:spcAft>
              <a:defRPr sz="2400" b="1">
                <a:solidFill>
                  <a:srgbClr val="FFFFFF"/>
                </a:solidFill>
                <a:latin typeface="Arial" charset="0"/>
                <a:ea typeface="ＭＳ Ｐゴシック" charset="0"/>
              </a:defRPr>
            </a:lvl6pPr>
            <a:lvl7pPr marL="2971800" indent="-228600" eaLnBrk="0" fontAlgn="base" hangingPunct="0">
              <a:spcBef>
                <a:spcPct val="0"/>
              </a:spcBef>
              <a:spcAft>
                <a:spcPct val="0"/>
              </a:spcAft>
              <a:defRPr sz="2400" b="1">
                <a:solidFill>
                  <a:srgbClr val="FFFFFF"/>
                </a:solidFill>
                <a:latin typeface="Arial" charset="0"/>
                <a:ea typeface="ＭＳ Ｐゴシック" charset="0"/>
              </a:defRPr>
            </a:lvl7pPr>
            <a:lvl8pPr marL="3429000" indent="-228600" eaLnBrk="0" fontAlgn="base" hangingPunct="0">
              <a:spcBef>
                <a:spcPct val="0"/>
              </a:spcBef>
              <a:spcAft>
                <a:spcPct val="0"/>
              </a:spcAft>
              <a:defRPr sz="2400" b="1">
                <a:solidFill>
                  <a:srgbClr val="FFFFFF"/>
                </a:solidFill>
                <a:latin typeface="Arial" charset="0"/>
                <a:ea typeface="ＭＳ Ｐゴシック" charset="0"/>
              </a:defRPr>
            </a:lvl8pPr>
            <a:lvl9pPr marL="3886200" indent="-228600" eaLnBrk="0" fontAlgn="base" hangingPunct="0">
              <a:spcBef>
                <a:spcPct val="0"/>
              </a:spcBef>
              <a:spcAft>
                <a:spcPct val="0"/>
              </a:spcAft>
              <a:defRPr sz="2400" b="1">
                <a:solidFill>
                  <a:srgbClr val="FFFFFF"/>
                </a:solidFill>
                <a:latin typeface="Arial" charset="0"/>
                <a:ea typeface="ＭＳ Ｐゴシック" charset="0"/>
              </a:defRPr>
            </a:lvl9pPr>
          </a:lstStyle>
          <a:p>
            <a:pPr algn="r" eaLnBrk="1" hangingPunct="1"/>
            <a:r>
              <a:rPr lang="en-US" sz="1200" b="0" dirty="0">
                <a:solidFill>
                  <a:schemeClr val="tx1"/>
                </a:solidFill>
              </a:rPr>
              <a:t>Golinko et al., Operative Debridement of Diabetic Foot Ulcers. J Am Coll Surg 2008; 207:e1-e6.</a:t>
            </a:r>
          </a:p>
        </p:txBody>
      </p:sp>
      <p:sp>
        <p:nvSpPr>
          <p:cNvPr id="5" name="Title 1">
            <a:extLst>
              <a:ext uri="{FF2B5EF4-FFF2-40B4-BE49-F238E27FC236}">
                <a16:creationId xmlns:a16="http://schemas.microsoft.com/office/drawing/2014/main" id="{C81D2154-8597-E00D-D4FE-1FD3AFA30236}"/>
              </a:ext>
            </a:extLst>
          </p:cNvPr>
          <p:cNvSpPr>
            <a:spLocks noGrp="1"/>
          </p:cNvSpPr>
          <p:nvPr>
            <p:ph type="title"/>
          </p:nvPr>
        </p:nvSpPr>
        <p:spPr>
          <a:xfrm>
            <a:off x="457200" y="206375"/>
            <a:ext cx="8229600" cy="857250"/>
          </a:xfrm>
        </p:spPr>
        <p:txBody>
          <a:bodyPr/>
          <a:lstStyle/>
          <a:p>
            <a:pPr algn="ctr" fontAlgn="base"/>
            <a:r>
              <a:rPr lang="en-US" sz="3200" dirty="0">
                <a:solidFill>
                  <a:schemeClr val="tx1"/>
                </a:solidFill>
              </a:rPr>
              <a:t>What is the role of pathology?</a:t>
            </a:r>
          </a:p>
        </p:txBody>
      </p:sp>
    </p:spTree>
    <p:extLst>
      <p:ext uri="{BB962C8B-B14F-4D97-AF65-F5344CB8AC3E}">
        <p14:creationId xmlns:p14="http://schemas.microsoft.com/office/powerpoint/2010/main" val="94728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What Are the Operative Techniques for Chronic Wounds?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638" y="1480811"/>
            <a:ext cx="5038725" cy="2524125"/>
          </a:xfrm>
        </p:spPr>
      </p:pic>
      <p:sp>
        <p:nvSpPr>
          <p:cNvPr id="5" name="TextBox 4"/>
          <p:cNvSpPr txBox="1"/>
          <p:nvPr/>
        </p:nvSpPr>
        <p:spPr>
          <a:xfrm>
            <a:off x="1548581" y="4004936"/>
            <a:ext cx="5766620" cy="577081"/>
          </a:xfrm>
          <a:prstGeom prst="rect">
            <a:avLst/>
          </a:prstGeom>
          <a:noFill/>
        </p:spPr>
        <p:txBody>
          <a:bodyPr wrap="square" rtlCol="0">
            <a:spAutoFit/>
          </a:bodyPr>
          <a:lstStyle/>
          <a:p>
            <a:r>
              <a:rPr lang="en-US" sz="1050" dirty="0"/>
              <a:t>General principles of debridement. Wounds exhibiting features necessitating debridement: (A) nonviable/ necrotic tissue, (B) callus, (C) </a:t>
            </a:r>
            <a:r>
              <a:rPr lang="en-US" sz="1050" dirty="0" err="1"/>
              <a:t>nonmigratory</a:t>
            </a:r>
            <a:r>
              <a:rPr lang="en-US" sz="1050" dirty="0"/>
              <a:t> heaped or rolled skin edges, (D) exudate, (E) tunneling, and (F) undermining.</a:t>
            </a:r>
          </a:p>
        </p:txBody>
      </p:sp>
      <p:sp>
        <p:nvSpPr>
          <p:cNvPr id="6" name="TextBox 5"/>
          <p:cNvSpPr txBox="1"/>
          <p:nvPr/>
        </p:nvSpPr>
        <p:spPr>
          <a:xfrm>
            <a:off x="3635476" y="4524210"/>
            <a:ext cx="4970207" cy="415498"/>
          </a:xfrm>
          <a:prstGeom prst="rect">
            <a:avLst/>
          </a:prstGeom>
          <a:noFill/>
        </p:spPr>
        <p:txBody>
          <a:bodyPr wrap="square" rtlCol="0">
            <a:spAutoFit/>
          </a:bodyPr>
          <a:lstStyle/>
          <a:p>
            <a:r>
              <a:rPr lang="en-US" sz="1050" dirty="0"/>
              <a:t>Howell RS, et al. Wound Care Center of Excellence: Guide to Operative Technique for Chronic Wounds. J Am </a:t>
            </a:r>
            <a:r>
              <a:rPr lang="en-US" sz="1050" dirty="0" err="1"/>
              <a:t>Coll</a:t>
            </a:r>
            <a:r>
              <a:rPr lang="en-US" sz="1050" dirty="0"/>
              <a:t> </a:t>
            </a:r>
            <a:r>
              <a:rPr lang="en-US" sz="1050" dirty="0" err="1"/>
              <a:t>Surg</a:t>
            </a:r>
            <a:r>
              <a:rPr lang="en-US" sz="1050" dirty="0"/>
              <a:t>, 2018; 226(2):e7-e17.  </a:t>
            </a:r>
          </a:p>
        </p:txBody>
      </p:sp>
    </p:spTree>
    <p:extLst>
      <p:ext uri="{BB962C8B-B14F-4D97-AF65-F5344CB8AC3E}">
        <p14:creationId xmlns:p14="http://schemas.microsoft.com/office/powerpoint/2010/main" val="294172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12570</TotalTime>
  <Words>1839</Words>
  <Application>Microsoft Macintosh PowerPoint</Application>
  <PresentationFormat>On-screen Show (16:9)</PresentationFormat>
  <Paragraphs>96</Paragraphs>
  <Slides>19</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Arial Rounded MT Bold</vt:lpstr>
      <vt:lpstr>Calibri</vt:lpstr>
      <vt:lpstr>Corbel</vt:lpstr>
      <vt:lpstr>system-ui</vt:lpstr>
      <vt:lpstr>Times New Roman</vt:lpstr>
      <vt:lpstr>3_Pixel</vt:lpstr>
      <vt:lpstr>50_Pixel</vt:lpstr>
      <vt:lpstr>51_Pixel</vt:lpstr>
      <vt:lpstr>Techniques of Debridement   Wednesday, October 2, 2024 </vt:lpstr>
      <vt:lpstr>Agenda </vt:lpstr>
      <vt:lpstr>What instruments are used?</vt:lpstr>
      <vt:lpstr>Techniques of debridement</vt:lpstr>
      <vt:lpstr>Techniques of debridement</vt:lpstr>
      <vt:lpstr>What is the molecular basis of debridement? </vt:lpstr>
      <vt:lpstr>What is the role of pathology?</vt:lpstr>
      <vt:lpstr>What is the role of pathology?</vt:lpstr>
      <vt:lpstr>What Are the Operative Techniques for Chronic Wounds?</vt:lpstr>
      <vt:lpstr>PowerPoint Presentation</vt:lpstr>
      <vt:lpstr>What Are the Operative Techniques for Chronic Wounds?</vt:lpstr>
      <vt:lpstr>What Are the Operative Techniques for Chronic Wounds?</vt:lpstr>
      <vt:lpstr>What Are the Operative Techniques for Chronic Wounds? (continued)</vt:lpstr>
      <vt:lpstr>What Are the Operative Techniques for Chronic Wounds? (continued)</vt:lpstr>
      <vt:lpstr>What Are the Operative Techniques for Chronic Wounds? (continued)</vt:lpstr>
      <vt:lpstr>What is the role of pathology?</vt:lpstr>
      <vt:lpstr>What is the role of pathology?</vt:lpstr>
      <vt:lpstr>Necrotizing Fasciitis</vt:lpstr>
      <vt:lpstr>Necrotizing Fasciitis</vt:lpstr>
    </vt:vector>
  </TitlesOfParts>
  <Company>Barnabas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Richter, Peter</dc:creator>
  <cp:lastModifiedBy>Microsoft Office User</cp:lastModifiedBy>
  <cp:revision>196</cp:revision>
  <cp:lastPrinted>2019-02-07T20:03:39Z</cp:lastPrinted>
  <dcterms:created xsi:type="dcterms:W3CDTF">2019-02-07T18:05:32Z</dcterms:created>
  <dcterms:modified xsi:type="dcterms:W3CDTF">2024-07-14T13:48:54Z</dcterms:modified>
</cp:coreProperties>
</file>