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81" r:id="rId3"/>
    <p:sldMasterId id="2147483696" r:id="rId4"/>
    <p:sldMasterId id="2147483711" r:id="rId5"/>
  </p:sldMasterIdLst>
  <p:notesMasterIdLst>
    <p:notesMasterId r:id="rId25"/>
  </p:notesMasterIdLst>
  <p:sldIdLst>
    <p:sldId id="1639" r:id="rId6"/>
    <p:sldId id="1557" r:id="rId7"/>
    <p:sldId id="1957" r:id="rId8"/>
    <p:sldId id="1558" r:id="rId9"/>
    <p:sldId id="1561" r:id="rId10"/>
    <p:sldId id="1564" r:id="rId11"/>
    <p:sldId id="1765" r:id="rId12"/>
    <p:sldId id="1822" r:id="rId13"/>
    <p:sldId id="1567" r:id="rId14"/>
    <p:sldId id="1566" r:id="rId15"/>
    <p:sldId id="1790" r:id="rId16"/>
    <p:sldId id="1794" r:id="rId17"/>
    <p:sldId id="1844" r:id="rId18"/>
    <p:sldId id="1871" r:id="rId19"/>
    <p:sldId id="1870" r:id="rId20"/>
    <p:sldId id="1608" r:id="rId21"/>
    <p:sldId id="1609" r:id="rId22"/>
    <p:sldId id="1746" r:id="rId23"/>
    <p:sldId id="1747" r:id="rId24"/>
  </p:sldIdLst>
  <p:sldSz cx="12192000" cy="6858000"/>
  <p:notesSz cx="6858000" cy="91440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0"/>
  </p:normalViewPr>
  <p:slideViewPr>
    <p:cSldViewPr snapToGrid="0">
      <p:cViewPr varScale="1">
        <p:scale>
          <a:sx n="111" d="100"/>
          <a:sy n="111" d="100"/>
        </p:scale>
        <p:origin x="53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BAA45-3B98-F340-A6E0-5BC613B379A4}"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90C1C-6D54-7C4C-B9AF-8A8CB33756E6}" type="slidenum">
              <a:rPr lang="en-US" smtClean="0"/>
              <a:t>‹#›</a:t>
            </a:fld>
            <a:endParaRPr lang="en-US"/>
          </a:p>
        </p:txBody>
      </p:sp>
    </p:spTree>
    <p:extLst>
      <p:ext uri="{BB962C8B-B14F-4D97-AF65-F5344CB8AC3E}">
        <p14:creationId xmlns:p14="http://schemas.microsoft.com/office/powerpoint/2010/main" val="110308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03915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42966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67" y="1599968"/>
            <a:ext cx="5374845"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3403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63" y="275213"/>
            <a:ext cx="10973733" cy="11441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435" y="1536157"/>
            <a:ext cx="5386512"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4" name="Content Placeholder 3"/>
          <p:cNvSpPr>
            <a:spLocks noGrp="1"/>
          </p:cNvSpPr>
          <p:nvPr>
            <p:ph sz="half" idx="2"/>
          </p:nvPr>
        </p:nvSpPr>
        <p:spPr>
          <a:xfrm>
            <a:off x="610435" y="2176652"/>
            <a:ext cx="5386512"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5048" y="1536157"/>
            <a:ext cx="5388848"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5048" y="2176652"/>
            <a:ext cx="5388848"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50174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7256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83774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26" y="272179"/>
            <a:ext cx="4011875" cy="1162767"/>
          </a:xfrm>
        </p:spPr>
        <p:txBody>
          <a:bodyPr anchor="b"/>
          <a:lstStyle>
            <a:lvl1pPr algn="l">
              <a:defRPr sz="3067" b="1"/>
            </a:lvl1pPr>
          </a:lstStyle>
          <a:p>
            <a:r>
              <a:rPr lang="en-US"/>
              <a:t>Click to edit Master title style</a:t>
            </a:r>
          </a:p>
        </p:txBody>
      </p:sp>
      <p:sp>
        <p:nvSpPr>
          <p:cNvPr id="3" name="Content Placeholder 2"/>
          <p:cNvSpPr>
            <a:spLocks noGrp="1"/>
          </p:cNvSpPr>
          <p:nvPr>
            <p:ph idx="1"/>
          </p:nvPr>
        </p:nvSpPr>
        <p:spPr>
          <a:xfrm>
            <a:off x="4766065" y="272108"/>
            <a:ext cx="6817157" cy="5853369"/>
          </a:xfrm>
        </p:spPr>
        <p:txBody>
          <a:bodyPr/>
          <a:lstStyle>
            <a:lvl1pPr>
              <a:defRPr sz="4800"/>
            </a:lvl1pPr>
            <a:lvl2pPr>
              <a:defRPr sz="4133"/>
            </a:lvl2pPr>
            <a:lvl3pPr>
              <a:defRPr sz="3467"/>
            </a:lvl3pPr>
            <a:lvl4pPr>
              <a:defRPr sz="3067"/>
            </a:lvl4pPr>
            <a:lvl5pPr>
              <a:defRPr sz="3067"/>
            </a:lvl5pPr>
            <a:lvl6pPr>
              <a:defRPr sz="3067"/>
            </a:lvl6pPr>
            <a:lvl7pPr>
              <a:defRPr sz="3067"/>
            </a:lvl7pPr>
            <a:lvl8pPr>
              <a:defRPr sz="3067"/>
            </a:lvl8pPr>
            <a:lvl9pPr>
              <a:defRPr sz="3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26" y="1435157"/>
            <a:ext cx="4011875" cy="4690604"/>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86827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65" y="4804004"/>
            <a:ext cx="7314267" cy="567429"/>
          </a:xfrm>
        </p:spPr>
        <p:txBody>
          <a:bodyPr anchor="b"/>
          <a:lstStyle>
            <a:lvl1pPr algn="l">
              <a:defRPr sz="3067" b="1"/>
            </a:lvl1pPr>
          </a:lstStyle>
          <a:p>
            <a:r>
              <a:rPr lang="en-US"/>
              <a:t>Click to edit Master title style</a:t>
            </a:r>
          </a:p>
        </p:txBody>
      </p:sp>
      <p:sp>
        <p:nvSpPr>
          <p:cNvPr id="3" name="Picture Placeholder 2"/>
          <p:cNvSpPr>
            <a:spLocks noGrp="1"/>
          </p:cNvSpPr>
          <p:nvPr>
            <p:ph type="pic" idx="1"/>
          </p:nvPr>
        </p:nvSpPr>
        <p:spPr>
          <a:xfrm>
            <a:off x="2390165" y="614977"/>
            <a:ext cx="7314267" cy="4116195"/>
          </a:xfrm>
        </p:spPr>
        <p:txBody>
          <a:bodyPr/>
          <a:lstStyle>
            <a:lvl1pPr marL="0" indent="0">
              <a:buNone/>
              <a:defRPr sz="4800"/>
            </a:lvl1pPr>
            <a:lvl2pPr marL="568391" indent="0">
              <a:buNone/>
              <a:defRPr sz="4133"/>
            </a:lvl2pPr>
            <a:lvl3pPr marL="1136674" indent="0">
              <a:buNone/>
              <a:defRPr sz="3467"/>
            </a:lvl3pPr>
            <a:lvl4pPr marL="1705119" indent="0">
              <a:buNone/>
              <a:defRPr sz="3067"/>
            </a:lvl4pPr>
            <a:lvl5pPr marL="2273315" indent="0">
              <a:buNone/>
              <a:defRPr sz="3067"/>
            </a:lvl5pPr>
            <a:lvl6pPr marL="2841770" indent="0">
              <a:buNone/>
              <a:defRPr sz="3067"/>
            </a:lvl6pPr>
            <a:lvl7pPr marL="3410061" indent="0">
              <a:buNone/>
              <a:defRPr sz="3067"/>
            </a:lvl7pPr>
            <a:lvl8pPr marL="3978378" indent="0">
              <a:buNone/>
              <a:defRPr sz="3067"/>
            </a:lvl8pPr>
            <a:lvl9pPr marL="4546732" indent="0">
              <a:buNone/>
              <a:defRPr sz="306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90165" y="5367335"/>
            <a:ext cx="7314267" cy="804636"/>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62489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221532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499" y="15"/>
            <a:ext cx="3048000" cy="61254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 y="15"/>
            <a:ext cx="8919949" cy="61254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17612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67" y="1599968"/>
            <a:ext cx="5374845" cy="4525488"/>
          </a:xfrm>
        </p:spPr>
        <p:txBody>
          <a:bodyPr/>
          <a:lstStyle/>
          <a:p>
            <a:pPr lvl="0"/>
            <a:r>
              <a:rPr lang="en-US" noProof="0"/>
              <a:t>Click icon to add chart</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31907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67" y="1599968"/>
            <a:ext cx="5374845" cy="4525488"/>
          </a:xfrm>
        </p:spPr>
        <p:txBody>
          <a:bodyPr/>
          <a:lstStyle/>
          <a:p>
            <a:pPr lvl="0"/>
            <a:r>
              <a:rPr lang="en-US" noProof="0"/>
              <a:t>Click icon to add online image</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2927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69924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67" y="1599968"/>
            <a:ext cx="5374845"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626344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7" y="2130193"/>
            <a:ext cx="10362267" cy="1469737"/>
          </a:xfrm>
        </p:spPr>
        <p:txBody>
          <a:bodyPr/>
          <a:lstStyle/>
          <a:p>
            <a:r>
              <a:rPr lang="en-US"/>
              <a:t>Click to edit Master title style</a:t>
            </a:r>
          </a:p>
        </p:txBody>
      </p:sp>
      <p:sp>
        <p:nvSpPr>
          <p:cNvPr id="3" name="Subtitle 2"/>
          <p:cNvSpPr>
            <a:spLocks noGrp="1"/>
          </p:cNvSpPr>
          <p:nvPr>
            <p:ph type="subTitle" idx="1"/>
          </p:nvPr>
        </p:nvSpPr>
        <p:spPr>
          <a:xfrm>
            <a:off x="1829734" y="3888911"/>
            <a:ext cx="8532533" cy="1753452"/>
          </a:xfrm>
        </p:spPr>
        <p:txBody>
          <a:bodyPr/>
          <a:lstStyle>
            <a:lvl1pPr marL="0" indent="0" algn="ctr">
              <a:buNone/>
              <a:defRPr/>
            </a:lvl1pPr>
            <a:lvl2pPr marL="617899" indent="0" algn="ctr">
              <a:buNone/>
              <a:defRPr/>
            </a:lvl2pPr>
            <a:lvl3pPr marL="1235132" indent="0" algn="ctr">
              <a:buNone/>
              <a:defRPr/>
            </a:lvl3pPr>
            <a:lvl4pPr marL="1852479" indent="0" algn="ctr">
              <a:buNone/>
              <a:defRPr/>
            </a:lvl4pPr>
            <a:lvl5pPr marL="2469964" indent="0" algn="ctr">
              <a:buNone/>
              <a:defRPr/>
            </a:lvl5pPr>
            <a:lvl6pPr marL="3087460" indent="0" algn="ctr">
              <a:buNone/>
              <a:defRPr/>
            </a:lvl6pPr>
            <a:lvl7pPr marL="3704934" indent="0" algn="ctr">
              <a:buNone/>
              <a:defRPr/>
            </a:lvl7pPr>
            <a:lvl8pPr marL="4322433" indent="0" algn="ctr">
              <a:buNone/>
              <a:defRPr/>
            </a:lvl8pPr>
            <a:lvl9pPr marL="49399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658553142"/>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1698368774"/>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78" y="4409767"/>
            <a:ext cx="10362267" cy="1362763"/>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963878" y="2906917"/>
            <a:ext cx="10362267" cy="1499971"/>
          </a:xfrm>
        </p:spPr>
        <p:txBody>
          <a:bodyPr anchor="b"/>
          <a:lstStyle>
            <a:lvl1pPr marL="0" indent="0">
              <a:buNone/>
              <a:defRPr sz="2933"/>
            </a:lvl1pPr>
            <a:lvl2pPr marL="617899" indent="0">
              <a:buNone/>
              <a:defRPr sz="2667"/>
            </a:lvl2pPr>
            <a:lvl3pPr marL="1235132" indent="0">
              <a:buNone/>
              <a:defRPr sz="2400"/>
            </a:lvl3pPr>
            <a:lvl4pPr marL="1852479" indent="0">
              <a:buNone/>
              <a:defRPr sz="2000"/>
            </a:lvl4pPr>
            <a:lvl5pPr marL="2469964" indent="0">
              <a:buNone/>
              <a:defRPr sz="2000"/>
            </a:lvl5pPr>
            <a:lvl6pPr marL="3087460" indent="0">
              <a:buNone/>
              <a:defRPr sz="2000"/>
            </a:lvl6pPr>
            <a:lvl7pPr marL="3704934" indent="0">
              <a:buNone/>
              <a:defRPr sz="2000"/>
            </a:lvl7pPr>
            <a:lvl8pPr marL="4322433" indent="0">
              <a:buNone/>
              <a:defRPr sz="2000"/>
            </a:lvl8pPr>
            <a:lvl9pPr marL="4939934"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1283768080"/>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25" y="1602910"/>
            <a:ext cx="5374843"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2579453478"/>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35" y="274413"/>
            <a:ext cx="10973733" cy="1144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133" y="1537725"/>
            <a:ext cx="5386512"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4" name="Content Placeholder 3"/>
          <p:cNvSpPr>
            <a:spLocks noGrp="1"/>
          </p:cNvSpPr>
          <p:nvPr>
            <p:ph sz="half" idx="2"/>
          </p:nvPr>
        </p:nvSpPr>
        <p:spPr>
          <a:xfrm>
            <a:off x="609133" y="2174376"/>
            <a:ext cx="5386512"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023" y="1537725"/>
            <a:ext cx="5388847"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023" y="2174376"/>
            <a:ext cx="5388847"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4241113411"/>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326042700"/>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039286700"/>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134" y="272089"/>
            <a:ext cx="4011877" cy="1162767"/>
          </a:xfrm>
        </p:spPr>
        <p:txBody>
          <a:bodyPr anchor="b"/>
          <a:lstStyle>
            <a:lvl1pPr algn="l">
              <a:defRPr sz="2933" b="1"/>
            </a:lvl1pPr>
          </a:lstStyle>
          <a:p>
            <a:r>
              <a:rPr lang="en-US"/>
              <a:t>Click to edit Master title style</a:t>
            </a:r>
          </a:p>
        </p:txBody>
      </p:sp>
      <p:sp>
        <p:nvSpPr>
          <p:cNvPr id="3" name="Content Placeholder 2"/>
          <p:cNvSpPr>
            <a:spLocks noGrp="1"/>
          </p:cNvSpPr>
          <p:nvPr>
            <p:ph idx="1"/>
          </p:nvPr>
        </p:nvSpPr>
        <p:spPr>
          <a:xfrm>
            <a:off x="4765714" y="272095"/>
            <a:ext cx="6817159" cy="5853368"/>
          </a:xfrm>
        </p:spPr>
        <p:txBody>
          <a:bodyPr/>
          <a:lstStyle>
            <a:lvl1pPr>
              <a:defRPr sz="4667"/>
            </a:lvl1pPr>
            <a:lvl2pPr>
              <a:defRPr sz="4133"/>
            </a:lvl2pPr>
            <a:lvl3pPr>
              <a:defRPr sz="3467"/>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134" y="1437798"/>
            <a:ext cx="4011877" cy="4690601"/>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3248755739"/>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64" y="4799902"/>
            <a:ext cx="7314267" cy="567431"/>
          </a:xfrm>
        </p:spPr>
        <p:txBody>
          <a:bodyPr anchor="b"/>
          <a:lstStyle>
            <a:lvl1pPr algn="l">
              <a:defRPr sz="2933" b="1"/>
            </a:lvl1pPr>
          </a:lstStyle>
          <a:p>
            <a:r>
              <a:rPr lang="en-US"/>
              <a:t>Click to edit Master title style</a:t>
            </a:r>
          </a:p>
        </p:txBody>
      </p:sp>
      <p:sp>
        <p:nvSpPr>
          <p:cNvPr id="3" name="Picture Placeholder 2"/>
          <p:cNvSpPr>
            <a:spLocks noGrp="1"/>
          </p:cNvSpPr>
          <p:nvPr>
            <p:ph type="pic" idx="1"/>
          </p:nvPr>
        </p:nvSpPr>
        <p:spPr>
          <a:xfrm>
            <a:off x="2389864" y="614489"/>
            <a:ext cx="7314267" cy="4116195"/>
          </a:xfrm>
        </p:spPr>
        <p:txBody>
          <a:bodyPr/>
          <a:lstStyle>
            <a:lvl1pPr marL="0" indent="0">
              <a:buNone/>
              <a:defRPr sz="4667"/>
            </a:lvl1pPr>
            <a:lvl2pPr marL="617899" indent="0">
              <a:buNone/>
              <a:defRPr sz="4133"/>
            </a:lvl2pPr>
            <a:lvl3pPr marL="1235132" indent="0">
              <a:buNone/>
              <a:defRPr sz="3467"/>
            </a:lvl3pPr>
            <a:lvl4pPr marL="1852479" indent="0">
              <a:buNone/>
              <a:defRPr sz="2933"/>
            </a:lvl4pPr>
            <a:lvl5pPr marL="2469964" indent="0">
              <a:buNone/>
              <a:defRPr sz="2933"/>
            </a:lvl5pPr>
            <a:lvl6pPr marL="3087460" indent="0">
              <a:buNone/>
              <a:defRPr sz="2933"/>
            </a:lvl6pPr>
            <a:lvl7pPr marL="3704934" indent="0">
              <a:buNone/>
              <a:defRPr sz="2933"/>
            </a:lvl7pPr>
            <a:lvl8pPr marL="4322433" indent="0">
              <a:buNone/>
              <a:defRPr sz="2933"/>
            </a:lvl8pPr>
            <a:lvl9pPr marL="4939934" indent="0">
              <a:buNone/>
              <a:defRPr sz="2933"/>
            </a:lvl9pPr>
          </a:lstStyle>
          <a:p>
            <a:pPr lvl="0"/>
            <a:r>
              <a:rPr lang="en-US" noProof="0"/>
              <a:t>Click icon to add picture</a:t>
            </a:r>
          </a:p>
        </p:txBody>
      </p:sp>
      <p:sp>
        <p:nvSpPr>
          <p:cNvPr id="4" name="Text Placeholder 3"/>
          <p:cNvSpPr>
            <a:spLocks noGrp="1"/>
          </p:cNvSpPr>
          <p:nvPr>
            <p:ph type="body" sz="half" idx="2"/>
          </p:nvPr>
        </p:nvSpPr>
        <p:spPr>
          <a:xfrm>
            <a:off x="2389864" y="5370205"/>
            <a:ext cx="7314267" cy="804635"/>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128861916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bwMode="auto">
          <a:xfrm>
            <a:off x="8737600" y="6245225"/>
            <a:ext cx="28448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fld id="{5F2DD0C8-9597-B547-9998-A462A726F786}" type="slidenum">
              <a:rPr lang="en-US" smtClean="0"/>
              <a:t>‹#›</a:t>
            </a:fld>
            <a:endParaRPr lang="en-US"/>
          </a:p>
        </p:txBody>
      </p:sp>
    </p:spTree>
    <p:extLst>
      <p:ext uri="{BB962C8B-B14F-4D97-AF65-F5344CB8AC3E}">
        <p14:creationId xmlns:p14="http://schemas.microsoft.com/office/powerpoint/2010/main" val="2909253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719175487"/>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8" y="8"/>
            <a:ext cx="3048000" cy="61254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 y="8"/>
            <a:ext cx="8919951" cy="6125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1313006313"/>
      </p:ext>
    </p:extLst>
  </p:cSld>
  <p:clrMapOvr>
    <a:masterClrMapping/>
  </p:clrMapOvr>
  <p:transitio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25" y="1602910"/>
            <a:ext cx="5374843" cy="4525489"/>
          </a:xfrm>
        </p:spPr>
        <p:txBody>
          <a:bodyPr/>
          <a:lstStyle/>
          <a:p>
            <a:pPr lvl="0"/>
            <a:r>
              <a:rPr lang="en-US" noProof="0"/>
              <a:t>Click icon to add chart</a:t>
            </a:r>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918858153"/>
      </p:ext>
    </p:extLst>
  </p:cSld>
  <p:clrMapOvr>
    <a:masterClrMapping/>
  </p:clrMapOvr>
  <p:transition advClick="0"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25" y="1602910"/>
            <a:ext cx="5374843" cy="4525489"/>
          </a:xfrm>
        </p:spPr>
        <p:txBody>
          <a:bodyPr/>
          <a:lstStyle/>
          <a:p>
            <a:pPr lvl="0"/>
            <a:r>
              <a:rPr lang="en-US" noProof="0"/>
              <a:t>Click icon to add online image</a:t>
            </a:r>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353494550"/>
      </p:ext>
    </p:extLst>
  </p:cSld>
  <p:clrMapOvr>
    <a:masterClrMapping/>
  </p:clrMapOvr>
  <p:transition advClick="0"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25" y="1602910"/>
            <a:ext cx="5374843"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89022497"/>
      </p:ext>
    </p:extLst>
  </p:cSld>
  <p:clrMapOvr>
    <a:masterClrMapping/>
  </p:clrMapOvr>
  <p:transition advClick="0"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9" y="2130707"/>
            <a:ext cx="10362267" cy="1469736"/>
          </a:xfrm>
        </p:spPr>
        <p:txBody>
          <a:bodyPr/>
          <a:lstStyle/>
          <a:p>
            <a:r>
              <a:rPr lang="en-US"/>
              <a:t>Click to edit Master title style</a:t>
            </a:r>
          </a:p>
        </p:txBody>
      </p:sp>
      <p:sp>
        <p:nvSpPr>
          <p:cNvPr id="3" name="Subtitle 2"/>
          <p:cNvSpPr>
            <a:spLocks noGrp="1"/>
          </p:cNvSpPr>
          <p:nvPr>
            <p:ph type="subTitle" idx="1"/>
          </p:nvPr>
        </p:nvSpPr>
        <p:spPr>
          <a:xfrm>
            <a:off x="1829736" y="3889483"/>
            <a:ext cx="8532533" cy="1753452"/>
          </a:xfrm>
        </p:spPr>
        <p:txBody>
          <a:bodyPr/>
          <a:lstStyle>
            <a:lvl1pPr marL="0" indent="0" algn="ctr">
              <a:buNone/>
              <a:defRPr/>
            </a:lvl1pPr>
            <a:lvl2pPr marL="568391" indent="0" algn="ctr">
              <a:buNone/>
              <a:defRPr/>
            </a:lvl2pPr>
            <a:lvl3pPr marL="1136674" indent="0" algn="ctr">
              <a:buNone/>
              <a:defRPr/>
            </a:lvl3pPr>
            <a:lvl4pPr marL="1705119" indent="0" algn="ctr">
              <a:buNone/>
              <a:defRPr/>
            </a:lvl4pPr>
            <a:lvl5pPr marL="2273315" indent="0" algn="ctr">
              <a:buNone/>
              <a:defRPr/>
            </a:lvl5pPr>
            <a:lvl6pPr marL="2841770" indent="0" algn="ctr">
              <a:buNone/>
              <a:defRPr/>
            </a:lvl6pPr>
            <a:lvl7pPr marL="3410061" indent="0" algn="ctr">
              <a:buNone/>
              <a:defRPr/>
            </a:lvl7pPr>
            <a:lvl8pPr marL="3978378" indent="0" algn="ctr">
              <a:buNone/>
              <a:defRPr/>
            </a:lvl8pPr>
            <a:lvl9pPr marL="4546732"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03516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52820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80" y="4409396"/>
            <a:ext cx="10362267" cy="136276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3880" y="2907159"/>
            <a:ext cx="10362267" cy="1499971"/>
          </a:xfrm>
        </p:spPr>
        <p:txBody>
          <a:bodyPr anchor="b"/>
          <a:lstStyle>
            <a:lvl1pPr marL="0" indent="0">
              <a:buNone/>
              <a:defRPr sz="3067"/>
            </a:lvl1pPr>
            <a:lvl2pPr marL="568391" indent="0">
              <a:buNone/>
              <a:defRPr sz="2533"/>
            </a:lvl2pPr>
            <a:lvl3pPr marL="1136674" indent="0">
              <a:buNone/>
              <a:defRPr sz="2400"/>
            </a:lvl3pPr>
            <a:lvl4pPr marL="1705119" indent="0">
              <a:buNone/>
              <a:defRPr sz="2000"/>
            </a:lvl4pPr>
            <a:lvl5pPr marL="2273315" indent="0">
              <a:buNone/>
              <a:defRPr sz="2000"/>
            </a:lvl5pPr>
            <a:lvl6pPr marL="2841770" indent="0">
              <a:buNone/>
              <a:defRPr sz="2000"/>
            </a:lvl6pPr>
            <a:lvl7pPr marL="3410061" indent="0">
              <a:buNone/>
              <a:defRPr sz="2000"/>
            </a:lvl7pPr>
            <a:lvl8pPr marL="3978378" indent="0">
              <a:buNone/>
              <a:defRPr sz="2000"/>
            </a:lvl8pPr>
            <a:lvl9pPr marL="4546732"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61569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67" y="1599968"/>
            <a:ext cx="5374845"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320866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63" y="275213"/>
            <a:ext cx="10973733" cy="11441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435" y="1536157"/>
            <a:ext cx="5386512"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4" name="Content Placeholder 3"/>
          <p:cNvSpPr>
            <a:spLocks noGrp="1"/>
          </p:cNvSpPr>
          <p:nvPr>
            <p:ph sz="half" idx="2"/>
          </p:nvPr>
        </p:nvSpPr>
        <p:spPr>
          <a:xfrm>
            <a:off x="610435" y="2176652"/>
            <a:ext cx="5386512"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5048" y="1536157"/>
            <a:ext cx="5388848"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5048" y="2176652"/>
            <a:ext cx="5388848"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400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DBD0-B86A-6149-7C70-55F8BCA0F6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0405709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85806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449196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26" y="272179"/>
            <a:ext cx="4011875" cy="1162767"/>
          </a:xfrm>
        </p:spPr>
        <p:txBody>
          <a:bodyPr anchor="b"/>
          <a:lstStyle>
            <a:lvl1pPr algn="l">
              <a:defRPr sz="3067" b="1"/>
            </a:lvl1pPr>
          </a:lstStyle>
          <a:p>
            <a:r>
              <a:rPr lang="en-US"/>
              <a:t>Click to edit Master title style</a:t>
            </a:r>
          </a:p>
        </p:txBody>
      </p:sp>
      <p:sp>
        <p:nvSpPr>
          <p:cNvPr id="3" name="Content Placeholder 2"/>
          <p:cNvSpPr>
            <a:spLocks noGrp="1"/>
          </p:cNvSpPr>
          <p:nvPr>
            <p:ph idx="1"/>
          </p:nvPr>
        </p:nvSpPr>
        <p:spPr>
          <a:xfrm>
            <a:off x="4766065" y="272108"/>
            <a:ext cx="6817157" cy="5853369"/>
          </a:xfrm>
        </p:spPr>
        <p:txBody>
          <a:bodyPr/>
          <a:lstStyle>
            <a:lvl1pPr>
              <a:defRPr sz="4800"/>
            </a:lvl1pPr>
            <a:lvl2pPr>
              <a:defRPr sz="4133"/>
            </a:lvl2pPr>
            <a:lvl3pPr>
              <a:defRPr sz="3467"/>
            </a:lvl3pPr>
            <a:lvl4pPr>
              <a:defRPr sz="3067"/>
            </a:lvl4pPr>
            <a:lvl5pPr>
              <a:defRPr sz="3067"/>
            </a:lvl5pPr>
            <a:lvl6pPr>
              <a:defRPr sz="3067"/>
            </a:lvl6pPr>
            <a:lvl7pPr>
              <a:defRPr sz="3067"/>
            </a:lvl7pPr>
            <a:lvl8pPr>
              <a:defRPr sz="3067"/>
            </a:lvl8pPr>
            <a:lvl9pPr>
              <a:defRPr sz="3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26" y="1435157"/>
            <a:ext cx="4011875" cy="4690604"/>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650258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65" y="4804004"/>
            <a:ext cx="7314267" cy="567429"/>
          </a:xfrm>
        </p:spPr>
        <p:txBody>
          <a:bodyPr anchor="b"/>
          <a:lstStyle>
            <a:lvl1pPr algn="l">
              <a:defRPr sz="3067" b="1"/>
            </a:lvl1pPr>
          </a:lstStyle>
          <a:p>
            <a:r>
              <a:rPr lang="en-US"/>
              <a:t>Click to edit Master title style</a:t>
            </a:r>
          </a:p>
        </p:txBody>
      </p:sp>
      <p:sp>
        <p:nvSpPr>
          <p:cNvPr id="3" name="Picture Placeholder 2"/>
          <p:cNvSpPr>
            <a:spLocks noGrp="1"/>
          </p:cNvSpPr>
          <p:nvPr>
            <p:ph type="pic" idx="1"/>
          </p:nvPr>
        </p:nvSpPr>
        <p:spPr>
          <a:xfrm>
            <a:off x="2390165" y="614977"/>
            <a:ext cx="7314267" cy="4116195"/>
          </a:xfrm>
        </p:spPr>
        <p:txBody>
          <a:bodyPr/>
          <a:lstStyle>
            <a:lvl1pPr marL="0" indent="0">
              <a:buNone/>
              <a:defRPr sz="4800"/>
            </a:lvl1pPr>
            <a:lvl2pPr marL="568391" indent="0">
              <a:buNone/>
              <a:defRPr sz="4133"/>
            </a:lvl2pPr>
            <a:lvl3pPr marL="1136674" indent="0">
              <a:buNone/>
              <a:defRPr sz="3467"/>
            </a:lvl3pPr>
            <a:lvl4pPr marL="1705119" indent="0">
              <a:buNone/>
              <a:defRPr sz="3067"/>
            </a:lvl4pPr>
            <a:lvl5pPr marL="2273315" indent="0">
              <a:buNone/>
              <a:defRPr sz="3067"/>
            </a:lvl5pPr>
            <a:lvl6pPr marL="2841770" indent="0">
              <a:buNone/>
              <a:defRPr sz="3067"/>
            </a:lvl6pPr>
            <a:lvl7pPr marL="3410061" indent="0">
              <a:buNone/>
              <a:defRPr sz="3067"/>
            </a:lvl7pPr>
            <a:lvl8pPr marL="3978378" indent="0">
              <a:buNone/>
              <a:defRPr sz="3067"/>
            </a:lvl8pPr>
            <a:lvl9pPr marL="4546732" indent="0">
              <a:buNone/>
              <a:defRPr sz="306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90165" y="5367335"/>
            <a:ext cx="7314267" cy="804636"/>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7838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625439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499" y="15"/>
            <a:ext cx="3048000" cy="61254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 y="15"/>
            <a:ext cx="8919949" cy="61254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994816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67" y="1599968"/>
            <a:ext cx="5374845" cy="4525488"/>
          </a:xfrm>
        </p:spPr>
        <p:txBody>
          <a:bodyPr/>
          <a:lstStyle/>
          <a:p>
            <a:pPr lvl="0"/>
            <a:r>
              <a:rPr lang="en-US" noProof="0"/>
              <a:t>Click icon to add chart</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2264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67" y="1599968"/>
            <a:ext cx="5374845" cy="4525488"/>
          </a:xfrm>
        </p:spPr>
        <p:txBody>
          <a:bodyPr/>
          <a:lstStyle/>
          <a:p>
            <a:pPr lvl="0"/>
            <a:r>
              <a:rPr lang="en-US" noProof="0"/>
              <a:t>Click icon to add online image</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29187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67" y="1599968"/>
            <a:ext cx="5374845"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4989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7" y="2130193"/>
            <a:ext cx="10362267" cy="1469737"/>
          </a:xfrm>
        </p:spPr>
        <p:txBody>
          <a:bodyPr/>
          <a:lstStyle/>
          <a:p>
            <a:r>
              <a:rPr lang="en-US"/>
              <a:t>Click to edit Master title style</a:t>
            </a:r>
          </a:p>
        </p:txBody>
      </p:sp>
      <p:sp>
        <p:nvSpPr>
          <p:cNvPr id="3" name="Subtitle 2"/>
          <p:cNvSpPr>
            <a:spLocks noGrp="1"/>
          </p:cNvSpPr>
          <p:nvPr>
            <p:ph type="subTitle" idx="1"/>
          </p:nvPr>
        </p:nvSpPr>
        <p:spPr>
          <a:xfrm>
            <a:off x="1829734" y="3888911"/>
            <a:ext cx="8532533" cy="1753452"/>
          </a:xfrm>
        </p:spPr>
        <p:txBody>
          <a:bodyPr/>
          <a:lstStyle>
            <a:lvl1pPr marL="0" indent="0" algn="ctr">
              <a:buNone/>
              <a:defRPr/>
            </a:lvl1pPr>
            <a:lvl2pPr marL="617899" indent="0" algn="ctr">
              <a:buNone/>
              <a:defRPr/>
            </a:lvl2pPr>
            <a:lvl3pPr marL="1235132" indent="0" algn="ctr">
              <a:buNone/>
              <a:defRPr/>
            </a:lvl3pPr>
            <a:lvl4pPr marL="1852479" indent="0" algn="ctr">
              <a:buNone/>
              <a:defRPr/>
            </a:lvl4pPr>
            <a:lvl5pPr marL="2469964" indent="0" algn="ctr">
              <a:buNone/>
              <a:defRPr/>
            </a:lvl5pPr>
            <a:lvl6pPr marL="3087460" indent="0" algn="ctr">
              <a:buNone/>
              <a:defRPr/>
            </a:lvl6pPr>
            <a:lvl7pPr marL="3704934" indent="0" algn="ctr">
              <a:buNone/>
              <a:defRPr/>
            </a:lvl7pPr>
            <a:lvl8pPr marL="4322433" indent="0" algn="ctr">
              <a:buNone/>
              <a:defRPr/>
            </a:lvl8pPr>
            <a:lvl9pPr marL="49399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574773585"/>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75566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513169705"/>
      </p:ext>
    </p:extLst>
  </p:cSld>
  <p:clrMapOvr>
    <a:masterClrMapping/>
  </p:clrMapOvr>
  <p:transition advClick="0" advTm="500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78" y="4409767"/>
            <a:ext cx="10362267" cy="1362763"/>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963878" y="2906917"/>
            <a:ext cx="10362267" cy="1499971"/>
          </a:xfrm>
        </p:spPr>
        <p:txBody>
          <a:bodyPr anchor="b"/>
          <a:lstStyle>
            <a:lvl1pPr marL="0" indent="0">
              <a:buNone/>
              <a:defRPr sz="2933"/>
            </a:lvl1pPr>
            <a:lvl2pPr marL="617899" indent="0">
              <a:buNone/>
              <a:defRPr sz="2667"/>
            </a:lvl2pPr>
            <a:lvl3pPr marL="1235132" indent="0">
              <a:buNone/>
              <a:defRPr sz="2400"/>
            </a:lvl3pPr>
            <a:lvl4pPr marL="1852479" indent="0">
              <a:buNone/>
              <a:defRPr sz="2000"/>
            </a:lvl4pPr>
            <a:lvl5pPr marL="2469964" indent="0">
              <a:buNone/>
              <a:defRPr sz="2000"/>
            </a:lvl5pPr>
            <a:lvl6pPr marL="3087460" indent="0">
              <a:buNone/>
              <a:defRPr sz="2000"/>
            </a:lvl6pPr>
            <a:lvl7pPr marL="3704934" indent="0">
              <a:buNone/>
              <a:defRPr sz="2000"/>
            </a:lvl7pPr>
            <a:lvl8pPr marL="4322433" indent="0">
              <a:buNone/>
              <a:defRPr sz="2000"/>
            </a:lvl8pPr>
            <a:lvl9pPr marL="4939934"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667583586"/>
      </p:ext>
    </p:extLst>
  </p:cSld>
  <p:clrMapOvr>
    <a:masterClrMapping/>
  </p:clrMapOvr>
  <p:transition advClick="0" advTm="500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25" y="1602910"/>
            <a:ext cx="5374843"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925884733"/>
      </p:ext>
    </p:extLst>
  </p:cSld>
  <p:clrMapOvr>
    <a:masterClrMapping/>
  </p:clrMapOvr>
  <p:transition advClick="0" advTm="500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35" y="274413"/>
            <a:ext cx="10973733" cy="1144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133" y="1537725"/>
            <a:ext cx="5386512"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4" name="Content Placeholder 3"/>
          <p:cNvSpPr>
            <a:spLocks noGrp="1"/>
          </p:cNvSpPr>
          <p:nvPr>
            <p:ph sz="half" idx="2"/>
          </p:nvPr>
        </p:nvSpPr>
        <p:spPr>
          <a:xfrm>
            <a:off x="609133" y="2174376"/>
            <a:ext cx="5386512"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023" y="1537725"/>
            <a:ext cx="5388847"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023" y="2174376"/>
            <a:ext cx="5388847"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211843584"/>
      </p:ext>
    </p:extLst>
  </p:cSld>
  <p:clrMapOvr>
    <a:masterClrMapping/>
  </p:clrMapOvr>
  <p:transition advClick="0" advTm="500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349687920"/>
      </p:ext>
    </p:extLst>
  </p:cSld>
  <p:clrMapOvr>
    <a:masterClrMapping/>
  </p:clrMapOvr>
  <p:transition advClick="0" advTm="500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563826084"/>
      </p:ext>
    </p:extLst>
  </p:cSld>
  <p:clrMapOvr>
    <a:masterClrMapping/>
  </p:clrMapOvr>
  <p:transition advClick="0" advTm="500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134" y="272089"/>
            <a:ext cx="4011877" cy="1162767"/>
          </a:xfrm>
        </p:spPr>
        <p:txBody>
          <a:bodyPr anchor="b"/>
          <a:lstStyle>
            <a:lvl1pPr algn="l">
              <a:defRPr sz="2933" b="1"/>
            </a:lvl1pPr>
          </a:lstStyle>
          <a:p>
            <a:r>
              <a:rPr lang="en-US"/>
              <a:t>Click to edit Master title style</a:t>
            </a:r>
          </a:p>
        </p:txBody>
      </p:sp>
      <p:sp>
        <p:nvSpPr>
          <p:cNvPr id="3" name="Content Placeholder 2"/>
          <p:cNvSpPr>
            <a:spLocks noGrp="1"/>
          </p:cNvSpPr>
          <p:nvPr>
            <p:ph idx="1"/>
          </p:nvPr>
        </p:nvSpPr>
        <p:spPr>
          <a:xfrm>
            <a:off x="4765714" y="272095"/>
            <a:ext cx="6817159" cy="5853368"/>
          </a:xfrm>
        </p:spPr>
        <p:txBody>
          <a:bodyPr/>
          <a:lstStyle>
            <a:lvl1pPr>
              <a:defRPr sz="4667"/>
            </a:lvl1pPr>
            <a:lvl2pPr>
              <a:defRPr sz="4133"/>
            </a:lvl2pPr>
            <a:lvl3pPr>
              <a:defRPr sz="3467"/>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134" y="1437798"/>
            <a:ext cx="4011877" cy="4690601"/>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3910913591"/>
      </p:ext>
    </p:extLst>
  </p:cSld>
  <p:clrMapOvr>
    <a:masterClrMapping/>
  </p:clrMapOvr>
  <p:transition advClick="0" advTm="500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64" y="4799902"/>
            <a:ext cx="7314267" cy="567431"/>
          </a:xfrm>
        </p:spPr>
        <p:txBody>
          <a:bodyPr anchor="b"/>
          <a:lstStyle>
            <a:lvl1pPr algn="l">
              <a:defRPr sz="2933" b="1"/>
            </a:lvl1pPr>
          </a:lstStyle>
          <a:p>
            <a:r>
              <a:rPr lang="en-US"/>
              <a:t>Click to edit Master title style</a:t>
            </a:r>
          </a:p>
        </p:txBody>
      </p:sp>
      <p:sp>
        <p:nvSpPr>
          <p:cNvPr id="3" name="Picture Placeholder 2"/>
          <p:cNvSpPr>
            <a:spLocks noGrp="1"/>
          </p:cNvSpPr>
          <p:nvPr>
            <p:ph type="pic" idx="1"/>
          </p:nvPr>
        </p:nvSpPr>
        <p:spPr>
          <a:xfrm>
            <a:off x="2389864" y="614489"/>
            <a:ext cx="7314267" cy="4116195"/>
          </a:xfrm>
        </p:spPr>
        <p:txBody>
          <a:bodyPr/>
          <a:lstStyle>
            <a:lvl1pPr marL="0" indent="0">
              <a:buNone/>
              <a:defRPr sz="4667"/>
            </a:lvl1pPr>
            <a:lvl2pPr marL="617899" indent="0">
              <a:buNone/>
              <a:defRPr sz="4133"/>
            </a:lvl2pPr>
            <a:lvl3pPr marL="1235132" indent="0">
              <a:buNone/>
              <a:defRPr sz="3467"/>
            </a:lvl3pPr>
            <a:lvl4pPr marL="1852479" indent="0">
              <a:buNone/>
              <a:defRPr sz="2933"/>
            </a:lvl4pPr>
            <a:lvl5pPr marL="2469964" indent="0">
              <a:buNone/>
              <a:defRPr sz="2933"/>
            </a:lvl5pPr>
            <a:lvl6pPr marL="3087460" indent="0">
              <a:buNone/>
              <a:defRPr sz="2933"/>
            </a:lvl6pPr>
            <a:lvl7pPr marL="3704934" indent="0">
              <a:buNone/>
              <a:defRPr sz="2933"/>
            </a:lvl7pPr>
            <a:lvl8pPr marL="4322433" indent="0">
              <a:buNone/>
              <a:defRPr sz="2933"/>
            </a:lvl8pPr>
            <a:lvl9pPr marL="4939934" indent="0">
              <a:buNone/>
              <a:defRPr sz="2933"/>
            </a:lvl9pPr>
          </a:lstStyle>
          <a:p>
            <a:pPr lvl="0"/>
            <a:r>
              <a:rPr lang="en-US" noProof="0"/>
              <a:t>Click icon to add picture</a:t>
            </a:r>
          </a:p>
        </p:txBody>
      </p:sp>
      <p:sp>
        <p:nvSpPr>
          <p:cNvPr id="4" name="Text Placeholder 3"/>
          <p:cNvSpPr>
            <a:spLocks noGrp="1"/>
          </p:cNvSpPr>
          <p:nvPr>
            <p:ph type="body" sz="half" idx="2"/>
          </p:nvPr>
        </p:nvSpPr>
        <p:spPr>
          <a:xfrm>
            <a:off x="2389864" y="5370205"/>
            <a:ext cx="7314267" cy="804635"/>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546832970"/>
      </p:ext>
    </p:extLst>
  </p:cSld>
  <p:clrMapOvr>
    <a:masterClrMapping/>
  </p:clrMapOvr>
  <p:transition advClick="0" advTm="500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3036820971"/>
      </p:ext>
    </p:extLst>
  </p:cSld>
  <p:clrMapOvr>
    <a:masterClrMapping/>
  </p:clrMapOvr>
  <p:transition advClick="0" advTm="500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8" y="8"/>
            <a:ext cx="3048000" cy="61254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 y="8"/>
            <a:ext cx="8919951" cy="6125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2275503086"/>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B850-8DAC-863B-3000-CDB9C3631665}"/>
              </a:ext>
            </a:extLst>
          </p:cNvPr>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07771493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25" y="1602910"/>
            <a:ext cx="5374843" cy="4525489"/>
          </a:xfrm>
        </p:spPr>
        <p:txBody>
          <a:bodyPr/>
          <a:lstStyle/>
          <a:p>
            <a:pPr lvl="0"/>
            <a:r>
              <a:rPr lang="en-US" noProof="0"/>
              <a:t>Click icon to add chart</a:t>
            </a:r>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156488314"/>
      </p:ext>
    </p:extLst>
  </p:cSld>
  <p:clrMapOvr>
    <a:masterClrMapping/>
  </p:clrMapOvr>
  <p:transition advClick="0" advTm="5000"/>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25" y="1602910"/>
            <a:ext cx="5374843" cy="4525489"/>
          </a:xfrm>
        </p:spPr>
        <p:txBody>
          <a:bodyPr/>
          <a:lstStyle/>
          <a:p>
            <a:pPr lvl="0"/>
            <a:r>
              <a:rPr lang="en-US" noProof="0"/>
              <a:t>Click icon to add online image</a:t>
            </a:r>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1054669049"/>
      </p:ext>
    </p:extLst>
  </p:cSld>
  <p:clrMapOvr>
    <a:masterClrMapping/>
  </p:clrMapOvr>
  <p:transition advClick="0" advTm="5000"/>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25" y="1602910"/>
            <a:ext cx="5374843"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838781734"/>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9" y="2130707"/>
            <a:ext cx="10362267" cy="1469736"/>
          </a:xfrm>
        </p:spPr>
        <p:txBody>
          <a:bodyPr/>
          <a:lstStyle/>
          <a:p>
            <a:r>
              <a:rPr lang="en-US"/>
              <a:t>Click to edit Master title style</a:t>
            </a:r>
          </a:p>
        </p:txBody>
      </p:sp>
      <p:sp>
        <p:nvSpPr>
          <p:cNvPr id="3" name="Subtitle 2"/>
          <p:cNvSpPr>
            <a:spLocks noGrp="1"/>
          </p:cNvSpPr>
          <p:nvPr>
            <p:ph type="subTitle" idx="1"/>
          </p:nvPr>
        </p:nvSpPr>
        <p:spPr>
          <a:xfrm>
            <a:off x="1829736" y="3889483"/>
            <a:ext cx="8532533" cy="1753452"/>
          </a:xfrm>
        </p:spPr>
        <p:txBody>
          <a:bodyPr/>
          <a:lstStyle>
            <a:lvl1pPr marL="0" indent="0" algn="ctr">
              <a:buNone/>
              <a:defRPr/>
            </a:lvl1pPr>
            <a:lvl2pPr marL="568391" indent="0" algn="ctr">
              <a:buNone/>
              <a:defRPr/>
            </a:lvl2pPr>
            <a:lvl3pPr marL="1136674" indent="0" algn="ctr">
              <a:buNone/>
              <a:defRPr/>
            </a:lvl3pPr>
            <a:lvl4pPr marL="1705119" indent="0" algn="ctr">
              <a:buNone/>
              <a:defRPr/>
            </a:lvl4pPr>
            <a:lvl5pPr marL="2273315" indent="0" algn="ctr">
              <a:buNone/>
              <a:defRPr/>
            </a:lvl5pPr>
            <a:lvl6pPr marL="2841770" indent="0" algn="ctr">
              <a:buNone/>
              <a:defRPr/>
            </a:lvl6pPr>
            <a:lvl7pPr marL="3410061" indent="0" algn="ctr">
              <a:buNone/>
              <a:defRPr/>
            </a:lvl7pPr>
            <a:lvl8pPr marL="3978378" indent="0" algn="ctr">
              <a:buNone/>
              <a:defRPr/>
            </a:lvl8pPr>
            <a:lvl9pPr marL="4546732"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268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799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80" y="4409396"/>
            <a:ext cx="10362267" cy="136276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3880" y="2907159"/>
            <a:ext cx="10362267" cy="1499971"/>
          </a:xfrm>
        </p:spPr>
        <p:txBody>
          <a:bodyPr anchor="b"/>
          <a:lstStyle>
            <a:lvl1pPr marL="0" indent="0">
              <a:buNone/>
              <a:defRPr sz="3067"/>
            </a:lvl1pPr>
            <a:lvl2pPr marL="568391" indent="0">
              <a:buNone/>
              <a:defRPr sz="2533"/>
            </a:lvl2pPr>
            <a:lvl3pPr marL="1136674" indent="0">
              <a:buNone/>
              <a:defRPr sz="2400"/>
            </a:lvl3pPr>
            <a:lvl4pPr marL="1705119" indent="0">
              <a:buNone/>
              <a:defRPr sz="2000"/>
            </a:lvl4pPr>
            <a:lvl5pPr marL="2273315" indent="0">
              <a:buNone/>
              <a:defRPr sz="2000"/>
            </a:lvl5pPr>
            <a:lvl6pPr marL="2841770" indent="0">
              <a:buNone/>
              <a:defRPr sz="2000"/>
            </a:lvl6pPr>
            <a:lvl7pPr marL="3410061" indent="0">
              <a:buNone/>
              <a:defRPr sz="2000"/>
            </a:lvl7pPr>
            <a:lvl8pPr marL="3978378" indent="0">
              <a:buNone/>
              <a:defRPr sz="2000"/>
            </a:lvl8pPr>
            <a:lvl9pPr marL="4546732"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86216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8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727" r:id="rId4"/>
    <p:sldLayoutId id="2147483726" r:id="rId5"/>
    <p:sldLayoutId id="2147483728" r:id="rId6"/>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1086642" rtl="0" eaLnBrk="1" fontAlgn="base" hangingPunct="1">
        <a:spcBef>
          <a:spcPct val="0"/>
        </a:spcBef>
        <a:spcAft>
          <a:spcPct val="0"/>
        </a:spcAft>
        <a:defRPr sz="4533" b="1">
          <a:solidFill>
            <a:srgbClr val="FFFF00"/>
          </a:solidFill>
          <a:latin typeface="+mj-lt"/>
          <a:ea typeface="+mj-ea"/>
          <a:cs typeface="ＭＳ Ｐゴシック"/>
        </a:defRPr>
      </a:lvl1pPr>
      <a:lvl2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70149"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34027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201039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680556"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51296" indent="-251296" algn="l" defTabSz="1086642" rtl="0" eaLnBrk="1" fontAlgn="base" hangingPunct="1">
        <a:lnSpc>
          <a:spcPct val="95000"/>
        </a:lnSpc>
        <a:spcBef>
          <a:spcPct val="5000"/>
        </a:spcBef>
        <a:spcAft>
          <a:spcPct val="0"/>
        </a:spcAft>
        <a:buClr>
          <a:srgbClr val="FFFF66"/>
        </a:buClr>
        <a:buSzPct val="130000"/>
        <a:buChar char="•"/>
        <a:defRPr sz="4667">
          <a:solidFill>
            <a:schemeClr val="bg1"/>
          </a:solidFill>
          <a:latin typeface="+mn-lt"/>
          <a:ea typeface="+mn-ea"/>
          <a:cs typeface="ＭＳ Ｐゴシック"/>
        </a:defRPr>
      </a:lvl1pPr>
      <a:lvl2pPr marL="502606" indent="-83777" algn="l" defTabSz="1086642"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565986"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3pPr>
      <a:lvl4pPr marL="2131407" indent="-397893"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4pPr>
      <a:lvl5pPr marL="2713112"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5pPr>
      <a:lvl6pPr marL="3383263"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4053408"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723537"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5393674"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340272" rtl="0" eaLnBrk="1" latinLnBrk="0" hangingPunct="1">
        <a:defRPr sz="2667" kern="1200">
          <a:solidFill>
            <a:schemeClr val="tx1"/>
          </a:solidFill>
          <a:latin typeface="+mn-lt"/>
          <a:ea typeface="+mn-ea"/>
          <a:cs typeface="+mn-cs"/>
        </a:defRPr>
      </a:lvl1pPr>
      <a:lvl2pPr marL="670149" algn="l" defTabSz="1340272" rtl="0" eaLnBrk="1" latinLnBrk="0" hangingPunct="1">
        <a:defRPr sz="2667" kern="1200">
          <a:solidFill>
            <a:schemeClr val="tx1"/>
          </a:solidFill>
          <a:latin typeface="+mn-lt"/>
          <a:ea typeface="+mn-ea"/>
          <a:cs typeface="+mn-cs"/>
        </a:defRPr>
      </a:lvl2pPr>
      <a:lvl3pPr marL="1340272" algn="l" defTabSz="1340272" rtl="0" eaLnBrk="1" latinLnBrk="0" hangingPunct="1">
        <a:defRPr sz="2667" kern="1200">
          <a:solidFill>
            <a:schemeClr val="tx1"/>
          </a:solidFill>
          <a:latin typeface="+mn-lt"/>
          <a:ea typeface="+mn-ea"/>
          <a:cs typeface="+mn-cs"/>
        </a:defRPr>
      </a:lvl3pPr>
      <a:lvl4pPr marL="2010392" algn="l" defTabSz="1340272" rtl="0" eaLnBrk="1" latinLnBrk="0" hangingPunct="1">
        <a:defRPr sz="2667" kern="1200">
          <a:solidFill>
            <a:schemeClr val="tx1"/>
          </a:solidFill>
          <a:latin typeface="+mn-lt"/>
          <a:ea typeface="+mn-ea"/>
          <a:cs typeface="+mn-cs"/>
        </a:defRPr>
      </a:lvl4pPr>
      <a:lvl5pPr marL="2680556" algn="l" defTabSz="1340272" rtl="0" eaLnBrk="1" latinLnBrk="0" hangingPunct="1">
        <a:defRPr sz="2667" kern="1200">
          <a:solidFill>
            <a:schemeClr val="tx1"/>
          </a:solidFill>
          <a:latin typeface="+mn-lt"/>
          <a:ea typeface="+mn-ea"/>
          <a:cs typeface="+mn-cs"/>
        </a:defRPr>
      </a:lvl5pPr>
      <a:lvl6pPr marL="3350688" algn="l" defTabSz="1340272" rtl="0" eaLnBrk="1" latinLnBrk="0" hangingPunct="1">
        <a:defRPr sz="2667" kern="1200">
          <a:solidFill>
            <a:schemeClr val="tx1"/>
          </a:solidFill>
          <a:latin typeface="+mn-lt"/>
          <a:ea typeface="+mn-ea"/>
          <a:cs typeface="+mn-cs"/>
        </a:defRPr>
      </a:lvl6pPr>
      <a:lvl7pPr marL="4020815" algn="l" defTabSz="1340272" rtl="0" eaLnBrk="1" latinLnBrk="0" hangingPunct="1">
        <a:defRPr sz="2667" kern="1200">
          <a:solidFill>
            <a:schemeClr val="tx1"/>
          </a:solidFill>
          <a:latin typeface="+mn-lt"/>
          <a:ea typeface="+mn-ea"/>
          <a:cs typeface="+mn-cs"/>
        </a:defRPr>
      </a:lvl7pPr>
      <a:lvl8pPr marL="4690965" algn="l" defTabSz="1340272" rtl="0" eaLnBrk="1" latinLnBrk="0" hangingPunct="1">
        <a:defRPr sz="2667" kern="1200">
          <a:solidFill>
            <a:schemeClr val="tx1"/>
          </a:solidFill>
          <a:latin typeface="+mn-lt"/>
          <a:ea typeface="+mn-ea"/>
          <a:cs typeface="+mn-cs"/>
        </a:defRPr>
      </a:lvl8pPr>
      <a:lvl9pPr marL="5361102" algn="l" defTabSz="1340272" rtl="0" eaLnBrk="1" latinLnBrk="0" hangingPunct="1">
        <a:defRPr sz="26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10528" y="6355703"/>
            <a:ext cx="2844955"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2544057C-4636-455F-B0F3-DBA9BC6871D1}" type="datetimeFigureOut">
              <a:rPr lang="en-US" sz="2000" smtClean="0">
                <a:solidFill>
                  <a:srgbClr val="103154"/>
                </a:solidFill>
                <a:latin typeface="Corbel" pitchFamily="34" charset="0"/>
              </a:rPr>
              <a:pPr defTabSz="921213" fontAlgn="base">
                <a:spcBef>
                  <a:spcPct val="0"/>
                </a:spcBef>
                <a:spcAft>
                  <a:spcPct val="0"/>
                </a:spcAft>
                <a:defRPr/>
              </a:pPr>
              <a:t>7/16/24</a:t>
            </a:fld>
            <a:endParaRPr lang="en-US" sz="20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4166996" y="6355703"/>
            <a:ext cx="3860179"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921272" fontAlgn="auto">
              <a:spcBef>
                <a:spcPts val="0"/>
              </a:spcBef>
              <a:spcAft>
                <a:spcPts val="0"/>
              </a:spcAft>
              <a:defRPr>
                <a:latin typeface="+mn-lt"/>
                <a:ea typeface="+mn-ea"/>
                <a:cs typeface="+mn-cs"/>
              </a:defRPr>
            </a:lvl1pPr>
          </a:lstStyle>
          <a:p>
            <a:pPr>
              <a:defRPr/>
            </a:pPr>
            <a:endParaRPr lang="en-US" sz="2000" dirty="0">
              <a:solidFill>
                <a:srgbClr val="103154"/>
              </a:solidFill>
            </a:endParaRPr>
          </a:p>
        </p:txBody>
      </p:sp>
      <p:sp>
        <p:nvSpPr>
          <p:cNvPr id="4" name="Slide Number Placeholder 5"/>
          <p:cNvSpPr>
            <a:spLocks noGrp="1"/>
          </p:cNvSpPr>
          <p:nvPr>
            <p:ph type="sldNum" sz="quarter" idx="4"/>
          </p:nvPr>
        </p:nvSpPr>
        <p:spPr bwMode="auto">
          <a:xfrm>
            <a:off x="8739967" y="6355703"/>
            <a:ext cx="2844957"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B61EBE1B-DF7B-4167-ADFC-EDB70C399FF6}" type="slidenum">
              <a:rPr lang="en-US" sz="2000" smtClean="0">
                <a:solidFill>
                  <a:srgbClr val="103154"/>
                </a:solidFill>
                <a:latin typeface="Corbel" pitchFamily="34" charset="0"/>
              </a:rPr>
              <a:pPr defTabSz="921213" fontAlgn="base">
                <a:spcBef>
                  <a:spcPct val="0"/>
                </a:spcBef>
                <a:spcAft>
                  <a:spcPct val="0"/>
                </a:spcAft>
                <a:defRPr/>
              </a:pPr>
              <a:t>‹#›</a:t>
            </a:fld>
            <a:endParaRPr lang="en-US" sz="20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6"/>
            <a:ext cx="12192000" cy="1418577"/>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609163" y="1599968"/>
            <a:ext cx="10973733" cy="4525488"/>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7223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921213" rtl="0" eaLnBrk="1" fontAlgn="base" hangingPunct="1">
        <a:spcBef>
          <a:spcPct val="0"/>
        </a:spcBef>
        <a:spcAft>
          <a:spcPct val="0"/>
        </a:spcAft>
        <a:defRPr sz="4267" b="1">
          <a:solidFill>
            <a:srgbClr val="FFFF00"/>
          </a:solidFill>
          <a:latin typeface="+mj-lt"/>
          <a:ea typeface="+mj-ea"/>
          <a:cs typeface="ＭＳ Ｐゴシック"/>
        </a:defRPr>
      </a:lvl1pPr>
      <a:lvl2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2pPr>
      <a:lvl3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3pPr>
      <a:lvl4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4pPr>
      <a:lvl5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5pPr>
      <a:lvl6pPr marL="568391"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6pPr>
      <a:lvl7pPr marL="1136674"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7pPr>
      <a:lvl8pPr marL="1705119"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8pPr>
      <a:lvl9pPr marL="2273315"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9pPr>
    </p:titleStyle>
    <p:bodyStyle>
      <a:lvl1pPr marL="213113" indent="-213113" algn="l" defTabSz="921213" rtl="0" eaLnBrk="1" fontAlgn="base" hangingPunct="1">
        <a:lnSpc>
          <a:spcPct val="95000"/>
        </a:lnSpc>
        <a:spcBef>
          <a:spcPct val="5000"/>
        </a:spcBef>
        <a:spcAft>
          <a:spcPct val="0"/>
        </a:spcAft>
        <a:buClr>
          <a:srgbClr val="FFFF66"/>
        </a:buClr>
        <a:buSzPct val="130000"/>
        <a:buChar char="•"/>
        <a:defRPr sz="4800">
          <a:solidFill>
            <a:schemeClr val="bg1"/>
          </a:solidFill>
          <a:latin typeface="+mn-lt"/>
          <a:ea typeface="+mn-ea"/>
          <a:cs typeface="ＭＳ Ｐゴシック"/>
        </a:defRPr>
      </a:lvl1pPr>
      <a:lvl2pPr marL="426435" indent="-71237" algn="l" defTabSz="921213"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32795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3pPr>
      <a:lvl4pPr marL="1807665" indent="-337709"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4pPr>
      <a:lvl5pPr marL="2301150"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5pPr>
      <a:lvl6pPr marL="2869422"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6pPr>
      <a:lvl7pPr marL="3437649"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7pPr>
      <a:lvl8pPr marL="400607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8pPr>
      <a:lvl9pPr marL="4574435"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9pPr>
    </p:bodyStyle>
    <p:otherStyle>
      <a:defPPr>
        <a:defRPr lang="en-US"/>
      </a:defPPr>
      <a:lvl1pPr marL="0" algn="l" defTabSz="1136674" rtl="0" eaLnBrk="1" latinLnBrk="0" hangingPunct="1">
        <a:defRPr sz="2533" kern="1200">
          <a:solidFill>
            <a:schemeClr val="tx1"/>
          </a:solidFill>
          <a:latin typeface="+mn-lt"/>
          <a:ea typeface="+mn-ea"/>
          <a:cs typeface="+mn-cs"/>
        </a:defRPr>
      </a:lvl1pPr>
      <a:lvl2pPr marL="568391" algn="l" defTabSz="1136674" rtl="0" eaLnBrk="1" latinLnBrk="0" hangingPunct="1">
        <a:defRPr sz="2533" kern="1200">
          <a:solidFill>
            <a:schemeClr val="tx1"/>
          </a:solidFill>
          <a:latin typeface="+mn-lt"/>
          <a:ea typeface="+mn-ea"/>
          <a:cs typeface="+mn-cs"/>
        </a:defRPr>
      </a:lvl2pPr>
      <a:lvl3pPr marL="1136674" algn="l" defTabSz="1136674" rtl="0" eaLnBrk="1" latinLnBrk="0" hangingPunct="1">
        <a:defRPr sz="2533" kern="1200">
          <a:solidFill>
            <a:schemeClr val="tx1"/>
          </a:solidFill>
          <a:latin typeface="+mn-lt"/>
          <a:ea typeface="+mn-ea"/>
          <a:cs typeface="+mn-cs"/>
        </a:defRPr>
      </a:lvl3pPr>
      <a:lvl4pPr marL="1705119" algn="l" defTabSz="1136674" rtl="0" eaLnBrk="1" latinLnBrk="0" hangingPunct="1">
        <a:defRPr sz="2533" kern="1200">
          <a:solidFill>
            <a:schemeClr val="tx1"/>
          </a:solidFill>
          <a:latin typeface="+mn-lt"/>
          <a:ea typeface="+mn-ea"/>
          <a:cs typeface="+mn-cs"/>
        </a:defRPr>
      </a:lvl4pPr>
      <a:lvl5pPr marL="2273315" algn="l" defTabSz="1136674" rtl="0" eaLnBrk="1" latinLnBrk="0" hangingPunct="1">
        <a:defRPr sz="2533" kern="1200">
          <a:solidFill>
            <a:schemeClr val="tx1"/>
          </a:solidFill>
          <a:latin typeface="+mn-lt"/>
          <a:ea typeface="+mn-ea"/>
          <a:cs typeface="+mn-cs"/>
        </a:defRPr>
      </a:lvl5pPr>
      <a:lvl6pPr marL="2841770" algn="l" defTabSz="1136674" rtl="0" eaLnBrk="1" latinLnBrk="0" hangingPunct="1">
        <a:defRPr sz="2533" kern="1200">
          <a:solidFill>
            <a:schemeClr val="tx1"/>
          </a:solidFill>
          <a:latin typeface="+mn-lt"/>
          <a:ea typeface="+mn-ea"/>
          <a:cs typeface="+mn-cs"/>
        </a:defRPr>
      </a:lvl6pPr>
      <a:lvl7pPr marL="3410061" algn="l" defTabSz="1136674" rtl="0" eaLnBrk="1" latinLnBrk="0" hangingPunct="1">
        <a:defRPr sz="2533" kern="1200">
          <a:solidFill>
            <a:schemeClr val="tx1"/>
          </a:solidFill>
          <a:latin typeface="+mn-lt"/>
          <a:ea typeface="+mn-ea"/>
          <a:cs typeface="+mn-cs"/>
        </a:defRPr>
      </a:lvl7pPr>
      <a:lvl8pPr marL="3978378" algn="l" defTabSz="1136674" rtl="0" eaLnBrk="1" latinLnBrk="0" hangingPunct="1">
        <a:defRPr sz="2533" kern="1200">
          <a:solidFill>
            <a:schemeClr val="tx1"/>
          </a:solidFill>
          <a:latin typeface="+mn-lt"/>
          <a:ea typeface="+mn-ea"/>
          <a:cs typeface="+mn-cs"/>
        </a:defRPr>
      </a:lvl8pPr>
      <a:lvl9pPr marL="4546732" algn="l" defTabSz="1136674" rtl="0" eaLnBrk="1" latinLnBrk="0" hangingPunct="1">
        <a:defRPr sz="25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09135" y="6355755"/>
            <a:ext cx="2844955"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B814CAE4-7F33-44D1-AE05-662692FB5C0A}" type="datetimeFigureOut">
              <a:rPr lang="en-US" sz="2267" smtClean="0">
                <a:latin typeface="Corbel" pitchFamily="34" charset="0"/>
              </a:rPr>
              <a:pPr defTabSz="1000819" fontAlgn="base">
                <a:spcBef>
                  <a:spcPct val="0"/>
                </a:spcBef>
                <a:spcAft>
                  <a:spcPct val="0"/>
                </a:spcAft>
                <a:defRPr/>
              </a:pPr>
              <a:t>7/16/24</a:t>
            </a:fld>
            <a:endParaRPr lang="en-US" sz="2267">
              <a:latin typeface="Corbel" pitchFamily="34" charset="0"/>
            </a:endParaRPr>
          </a:p>
        </p:txBody>
      </p:sp>
      <p:sp>
        <p:nvSpPr>
          <p:cNvPr id="3" name="Footer Placeholder 4"/>
          <p:cNvSpPr>
            <a:spLocks noGrp="1"/>
          </p:cNvSpPr>
          <p:nvPr>
            <p:ph type="ftr" sz="quarter" idx="3"/>
          </p:nvPr>
        </p:nvSpPr>
        <p:spPr bwMode="auto">
          <a:xfrm>
            <a:off x="4168866" y="6355755"/>
            <a:ext cx="3860177"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1000862" fontAlgn="auto">
              <a:spcBef>
                <a:spcPts val="0"/>
              </a:spcBef>
              <a:spcAft>
                <a:spcPts val="0"/>
              </a:spcAft>
              <a:defRPr>
                <a:solidFill>
                  <a:srgbClr val="103154"/>
                </a:solidFill>
                <a:latin typeface="+mn-lt"/>
                <a:ea typeface="+mn-ea"/>
                <a:cs typeface="+mn-cs"/>
              </a:defRPr>
            </a:lvl1pPr>
          </a:lstStyle>
          <a:p>
            <a:pPr>
              <a:defRPr/>
            </a:pPr>
            <a:endParaRPr lang="en-US" sz="2267"/>
          </a:p>
        </p:txBody>
      </p:sp>
      <p:sp>
        <p:nvSpPr>
          <p:cNvPr id="4" name="Slide Number Placeholder 5"/>
          <p:cNvSpPr>
            <a:spLocks noGrp="1"/>
          </p:cNvSpPr>
          <p:nvPr>
            <p:ph type="sldNum" sz="quarter" idx="4"/>
          </p:nvPr>
        </p:nvSpPr>
        <p:spPr bwMode="auto">
          <a:xfrm>
            <a:off x="8740865" y="6355755"/>
            <a:ext cx="2844956"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13DBBAE1-BB7B-4790-BDD1-0D515F50E676}" type="slidenum">
              <a:rPr lang="en-US" sz="2267" smtClean="0">
                <a:latin typeface="Corbel" pitchFamily="34" charset="0"/>
              </a:rPr>
              <a:pPr defTabSz="1000819" fontAlgn="base">
                <a:spcBef>
                  <a:spcPct val="0"/>
                </a:spcBef>
                <a:spcAft>
                  <a:spcPct val="0"/>
                </a:spcAft>
                <a:defRPr/>
              </a:pPr>
              <a:t>‹#›</a:t>
            </a:fld>
            <a:endParaRPr lang="en-US" sz="2267">
              <a:latin typeface="Corbel" pitchFamily="34" charset="0"/>
            </a:endParaRPr>
          </a:p>
        </p:txBody>
      </p:sp>
      <p:sp>
        <p:nvSpPr>
          <p:cNvPr id="3077" name="Rectangle 5"/>
          <p:cNvSpPr>
            <a:spLocks noGrp="1" noChangeArrowheads="1"/>
          </p:cNvSpPr>
          <p:nvPr>
            <p:ph type="title"/>
          </p:nvPr>
        </p:nvSpPr>
        <p:spPr bwMode="auto">
          <a:xfrm>
            <a:off x="0" y="9"/>
            <a:ext cx="12192000" cy="1418576"/>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609135" y="1602910"/>
            <a:ext cx="10973733" cy="452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035371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advClick="0" advTm="5000"/>
  <p:txStyles>
    <p:titleStyle>
      <a:lvl1pPr algn="l" defTabSz="1000819" rtl="0" eaLnBrk="1" fontAlgn="base" hangingPunct="1">
        <a:spcBef>
          <a:spcPct val="0"/>
        </a:spcBef>
        <a:spcAft>
          <a:spcPct val="0"/>
        </a:spcAft>
        <a:defRPr sz="4533" b="1">
          <a:solidFill>
            <a:srgbClr val="FFFF00"/>
          </a:solidFill>
          <a:latin typeface="+mj-lt"/>
          <a:ea typeface="ＭＳ Ｐゴシック" pitchFamily="34" charset="-128"/>
          <a:cs typeface="ＭＳ Ｐゴシック"/>
        </a:defRPr>
      </a:lvl1pPr>
      <a:lvl2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1789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235132"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185247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469964"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31586" indent="-231586" algn="l" defTabSz="1000819" rtl="0" eaLnBrk="1" fontAlgn="base" hangingPunct="1">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463574" indent="-77394" algn="l" defTabSz="1000819"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ＭＳ Ｐゴシック" pitchFamily="34" charset="-128"/>
          <a:cs typeface="ＭＳ Ｐゴシック"/>
        </a:defRPr>
      </a:lvl2pPr>
      <a:lvl3pPr marL="1442883"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3pPr>
      <a:lvl4pPr marL="1963928" indent="-366816"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4pPr>
      <a:lvl5pPr marL="2499969"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5pPr>
      <a:lvl6pPr marL="3117517"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3734996"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352534"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4969992"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235132" rtl="0" eaLnBrk="1" latinLnBrk="0" hangingPunct="1">
        <a:defRPr sz="2667" kern="1200">
          <a:solidFill>
            <a:schemeClr val="tx1"/>
          </a:solidFill>
          <a:latin typeface="+mn-lt"/>
          <a:ea typeface="+mn-ea"/>
          <a:cs typeface="+mn-cs"/>
        </a:defRPr>
      </a:lvl1pPr>
      <a:lvl2pPr marL="617899" algn="l" defTabSz="1235132" rtl="0" eaLnBrk="1" latinLnBrk="0" hangingPunct="1">
        <a:defRPr sz="2667" kern="1200">
          <a:solidFill>
            <a:schemeClr val="tx1"/>
          </a:solidFill>
          <a:latin typeface="+mn-lt"/>
          <a:ea typeface="+mn-ea"/>
          <a:cs typeface="+mn-cs"/>
        </a:defRPr>
      </a:lvl2pPr>
      <a:lvl3pPr marL="1235132" algn="l" defTabSz="1235132" rtl="0" eaLnBrk="1" latinLnBrk="0" hangingPunct="1">
        <a:defRPr sz="2667" kern="1200">
          <a:solidFill>
            <a:schemeClr val="tx1"/>
          </a:solidFill>
          <a:latin typeface="+mn-lt"/>
          <a:ea typeface="+mn-ea"/>
          <a:cs typeface="+mn-cs"/>
        </a:defRPr>
      </a:lvl3pPr>
      <a:lvl4pPr marL="1852479" algn="l" defTabSz="1235132" rtl="0" eaLnBrk="1" latinLnBrk="0" hangingPunct="1">
        <a:defRPr sz="2667" kern="1200">
          <a:solidFill>
            <a:schemeClr val="tx1"/>
          </a:solidFill>
          <a:latin typeface="+mn-lt"/>
          <a:ea typeface="+mn-ea"/>
          <a:cs typeface="+mn-cs"/>
        </a:defRPr>
      </a:lvl4pPr>
      <a:lvl5pPr marL="2469964" algn="l" defTabSz="1235132" rtl="0" eaLnBrk="1" latinLnBrk="0" hangingPunct="1">
        <a:defRPr sz="2667" kern="1200">
          <a:solidFill>
            <a:schemeClr val="tx1"/>
          </a:solidFill>
          <a:latin typeface="+mn-lt"/>
          <a:ea typeface="+mn-ea"/>
          <a:cs typeface="+mn-cs"/>
        </a:defRPr>
      </a:lvl5pPr>
      <a:lvl6pPr marL="3087460" algn="l" defTabSz="1235132" rtl="0" eaLnBrk="1" latinLnBrk="0" hangingPunct="1">
        <a:defRPr sz="2667" kern="1200">
          <a:solidFill>
            <a:schemeClr val="tx1"/>
          </a:solidFill>
          <a:latin typeface="+mn-lt"/>
          <a:ea typeface="+mn-ea"/>
          <a:cs typeface="+mn-cs"/>
        </a:defRPr>
      </a:lvl6pPr>
      <a:lvl7pPr marL="3704934" algn="l" defTabSz="1235132" rtl="0" eaLnBrk="1" latinLnBrk="0" hangingPunct="1">
        <a:defRPr sz="2667" kern="1200">
          <a:solidFill>
            <a:schemeClr val="tx1"/>
          </a:solidFill>
          <a:latin typeface="+mn-lt"/>
          <a:ea typeface="+mn-ea"/>
          <a:cs typeface="+mn-cs"/>
        </a:defRPr>
      </a:lvl7pPr>
      <a:lvl8pPr marL="4322433" algn="l" defTabSz="1235132" rtl="0" eaLnBrk="1" latinLnBrk="0" hangingPunct="1">
        <a:defRPr sz="2667" kern="1200">
          <a:solidFill>
            <a:schemeClr val="tx1"/>
          </a:solidFill>
          <a:latin typeface="+mn-lt"/>
          <a:ea typeface="+mn-ea"/>
          <a:cs typeface="+mn-cs"/>
        </a:defRPr>
      </a:lvl8pPr>
      <a:lvl9pPr marL="4939934" algn="l" defTabSz="1235132" rtl="0" eaLnBrk="1" latinLnBrk="0" hangingPunct="1">
        <a:defRPr sz="26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10528" y="6355703"/>
            <a:ext cx="2844955"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2544057C-4636-455F-B0F3-DBA9BC6871D1}" type="datetimeFigureOut">
              <a:rPr lang="en-US" sz="2000" smtClean="0">
                <a:solidFill>
                  <a:srgbClr val="103154"/>
                </a:solidFill>
                <a:latin typeface="Corbel" pitchFamily="34" charset="0"/>
              </a:rPr>
              <a:pPr defTabSz="921213" fontAlgn="base">
                <a:spcBef>
                  <a:spcPct val="0"/>
                </a:spcBef>
                <a:spcAft>
                  <a:spcPct val="0"/>
                </a:spcAft>
                <a:defRPr/>
              </a:pPr>
              <a:t>7/16/24</a:t>
            </a:fld>
            <a:endParaRPr lang="en-US" sz="20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4166996" y="6355703"/>
            <a:ext cx="3860179"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921272" fontAlgn="auto">
              <a:spcBef>
                <a:spcPts val="0"/>
              </a:spcBef>
              <a:spcAft>
                <a:spcPts val="0"/>
              </a:spcAft>
              <a:defRPr>
                <a:latin typeface="+mn-lt"/>
                <a:ea typeface="+mn-ea"/>
                <a:cs typeface="+mn-cs"/>
              </a:defRPr>
            </a:lvl1pPr>
          </a:lstStyle>
          <a:p>
            <a:pPr>
              <a:defRPr/>
            </a:pPr>
            <a:endParaRPr lang="en-US" sz="2000" dirty="0">
              <a:solidFill>
                <a:srgbClr val="103154"/>
              </a:solidFill>
            </a:endParaRPr>
          </a:p>
        </p:txBody>
      </p:sp>
      <p:sp>
        <p:nvSpPr>
          <p:cNvPr id="4" name="Slide Number Placeholder 5"/>
          <p:cNvSpPr>
            <a:spLocks noGrp="1"/>
          </p:cNvSpPr>
          <p:nvPr>
            <p:ph type="sldNum" sz="quarter" idx="4"/>
          </p:nvPr>
        </p:nvSpPr>
        <p:spPr bwMode="auto">
          <a:xfrm>
            <a:off x="8739967" y="6355703"/>
            <a:ext cx="2844957"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B61EBE1B-DF7B-4167-ADFC-EDB70C399FF6}" type="slidenum">
              <a:rPr lang="en-US" sz="2000" smtClean="0">
                <a:solidFill>
                  <a:srgbClr val="103154"/>
                </a:solidFill>
                <a:latin typeface="Corbel" pitchFamily="34" charset="0"/>
              </a:rPr>
              <a:pPr defTabSz="921213" fontAlgn="base">
                <a:spcBef>
                  <a:spcPct val="0"/>
                </a:spcBef>
                <a:spcAft>
                  <a:spcPct val="0"/>
                </a:spcAft>
                <a:defRPr/>
              </a:pPr>
              <a:t>‹#›</a:t>
            </a:fld>
            <a:endParaRPr lang="en-US" sz="20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6"/>
            <a:ext cx="12192000" cy="1418577"/>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609163" y="1599968"/>
            <a:ext cx="10973733" cy="4525488"/>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21213" rtl="0" eaLnBrk="1" fontAlgn="base" hangingPunct="1">
        <a:spcBef>
          <a:spcPct val="0"/>
        </a:spcBef>
        <a:spcAft>
          <a:spcPct val="0"/>
        </a:spcAft>
        <a:defRPr sz="4267" b="1">
          <a:solidFill>
            <a:srgbClr val="FFFF00"/>
          </a:solidFill>
          <a:latin typeface="+mj-lt"/>
          <a:ea typeface="+mj-ea"/>
          <a:cs typeface="ＭＳ Ｐゴシック"/>
        </a:defRPr>
      </a:lvl1pPr>
      <a:lvl2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2pPr>
      <a:lvl3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3pPr>
      <a:lvl4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4pPr>
      <a:lvl5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5pPr>
      <a:lvl6pPr marL="568391"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6pPr>
      <a:lvl7pPr marL="1136674"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7pPr>
      <a:lvl8pPr marL="1705119"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8pPr>
      <a:lvl9pPr marL="2273315"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9pPr>
    </p:titleStyle>
    <p:bodyStyle>
      <a:lvl1pPr marL="213113" indent="-213113" algn="l" defTabSz="921213" rtl="0" eaLnBrk="1" fontAlgn="base" hangingPunct="1">
        <a:lnSpc>
          <a:spcPct val="95000"/>
        </a:lnSpc>
        <a:spcBef>
          <a:spcPct val="5000"/>
        </a:spcBef>
        <a:spcAft>
          <a:spcPct val="0"/>
        </a:spcAft>
        <a:buClr>
          <a:srgbClr val="FFFF66"/>
        </a:buClr>
        <a:buSzPct val="130000"/>
        <a:buChar char="•"/>
        <a:defRPr sz="4800">
          <a:solidFill>
            <a:schemeClr val="bg1"/>
          </a:solidFill>
          <a:latin typeface="+mn-lt"/>
          <a:ea typeface="+mn-ea"/>
          <a:cs typeface="ＭＳ Ｐゴシック"/>
        </a:defRPr>
      </a:lvl1pPr>
      <a:lvl2pPr marL="426435" indent="-71237" algn="l" defTabSz="921213"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32795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3pPr>
      <a:lvl4pPr marL="1807665" indent="-337709"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4pPr>
      <a:lvl5pPr marL="2301150"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5pPr>
      <a:lvl6pPr marL="2869422"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6pPr>
      <a:lvl7pPr marL="3437649"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7pPr>
      <a:lvl8pPr marL="400607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8pPr>
      <a:lvl9pPr marL="4574435"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9pPr>
    </p:bodyStyle>
    <p:otherStyle>
      <a:defPPr>
        <a:defRPr lang="en-US"/>
      </a:defPPr>
      <a:lvl1pPr marL="0" algn="l" defTabSz="1136674" rtl="0" eaLnBrk="1" latinLnBrk="0" hangingPunct="1">
        <a:defRPr sz="2533" kern="1200">
          <a:solidFill>
            <a:schemeClr val="tx1"/>
          </a:solidFill>
          <a:latin typeface="+mn-lt"/>
          <a:ea typeface="+mn-ea"/>
          <a:cs typeface="+mn-cs"/>
        </a:defRPr>
      </a:lvl1pPr>
      <a:lvl2pPr marL="568391" algn="l" defTabSz="1136674" rtl="0" eaLnBrk="1" latinLnBrk="0" hangingPunct="1">
        <a:defRPr sz="2533" kern="1200">
          <a:solidFill>
            <a:schemeClr val="tx1"/>
          </a:solidFill>
          <a:latin typeface="+mn-lt"/>
          <a:ea typeface="+mn-ea"/>
          <a:cs typeface="+mn-cs"/>
        </a:defRPr>
      </a:lvl2pPr>
      <a:lvl3pPr marL="1136674" algn="l" defTabSz="1136674" rtl="0" eaLnBrk="1" latinLnBrk="0" hangingPunct="1">
        <a:defRPr sz="2533" kern="1200">
          <a:solidFill>
            <a:schemeClr val="tx1"/>
          </a:solidFill>
          <a:latin typeface="+mn-lt"/>
          <a:ea typeface="+mn-ea"/>
          <a:cs typeface="+mn-cs"/>
        </a:defRPr>
      </a:lvl3pPr>
      <a:lvl4pPr marL="1705119" algn="l" defTabSz="1136674" rtl="0" eaLnBrk="1" latinLnBrk="0" hangingPunct="1">
        <a:defRPr sz="2533" kern="1200">
          <a:solidFill>
            <a:schemeClr val="tx1"/>
          </a:solidFill>
          <a:latin typeface="+mn-lt"/>
          <a:ea typeface="+mn-ea"/>
          <a:cs typeface="+mn-cs"/>
        </a:defRPr>
      </a:lvl4pPr>
      <a:lvl5pPr marL="2273315" algn="l" defTabSz="1136674" rtl="0" eaLnBrk="1" latinLnBrk="0" hangingPunct="1">
        <a:defRPr sz="2533" kern="1200">
          <a:solidFill>
            <a:schemeClr val="tx1"/>
          </a:solidFill>
          <a:latin typeface="+mn-lt"/>
          <a:ea typeface="+mn-ea"/>
          <a:cs typeface="+mn-cs"/>
        </a:defRPr>
      </a:lvl5pPr>
      <a:lvl6pPr marL="2841770" algn="l" defTabSz="1136674" rtl="0" eaLnBrk="1" latinLnBrk="0" hangingPunct="1">
        <a:defRPr sz="2533" kern="1200">
          <a:solidFill>
            <a:schemeClr val="tx1"/>
          </a:solidFill>
          <a:latin typeface="+mn-lt"/>
          <a:ea typeface="+mn-ea"/>
          <a:cs typeface="+mn-cs"/>
        </a:defRPr>
      </a:lvl6pPr>
      <a:lvl7pPr marL="3410061" algn="l" defTabSz="1136674" rtl="0" eaLnBrk="1" latinLnBrk="0" hangingPunct="1">
        <a:defRPr sz="2533" kern="1200">
          <a:solidFill>
            <a:schemeClr val="tx1"/>
          </a:solidFill>
          <a:latin typeface="+mn-lt"/>
          <a:ea typeface="+mn-ea"/>
          <a:cs typeface="+mn-cs"/>
        </a:defRPr>
      </a:lvl7pPr>
      <a:lvl8pPr marL="3978378" algn="l" defTabSz="1136674" rtl="0" eaLnBrk="1" latinLnBrk="0" hangingPunct="1">
        <a:defRPr sz="2533" kern="1200">
          <a:solidFill>
            <a:schemeClr val="tx1"/>
          </a:solidFill>
          <a:latin typeface="+mn-lt"/>
          <a:ea typeface="+mn-ea"/>
          <a:cs typeface="+mn-cs"/>
        </a:defRPr>
      </a:lvl8pPr>
      <a:lvl9pPr marL="4546732" algn="l" defTabSz="1136674" rtl="0" eaLnBrk="1" latinLnBrk="0" hangingPunct="1">
        <a:defRPr sz="25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09135" y="6355755"/>
            <a:ext cx="2844955"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B814CAE4-7F33-44D1-AE05-662692FB5C0A}" type="datetimeFigureOut">
              <a:rPr lang="en-US" sz="2267" smtClean="0">
                <a:latin typeface="Corbel" pitchFamily="34" charset="0"/>
              </a:rPr>
              <a:pPr defTabSz="1000819" fontAlgn="base">
                <a:spcBef>
                  <a:spcPct val="0"/>
                </a:spcBef>
                <a:spcAft>
                  <a:spcPct val="0"/>
                </a:spcAft>
                <a:defRPr/>
              </a:pPr>
              <a:t>7/16/24</a:t>
            </a:fld>
            <a:endParaRPr lang="en-US" sz="2267">
              <a:latin typeface="Corbel" pitchFamily="34" charset="0"/>
            </a:endParaRPr>
          </a:p>
        </p:txBody>
      </p:sp>
      <p:sp>
        <p:nvSpPr>
          <p:cNvPr id="3" name="Footer Placeholder 4"/>
          <p:cNvSpPr>
            <a:spLocks noGrp="1"/>
          </p:cNvSpPr>
          <p:nvPr>
            <p:ph type="ftr" sz="quarter" idx="3"/>
          </p:nvPr>
        </p:nvSpPr>
        <p:spPr bwMode="auto">
          <a:xfrm>
            <a:off x="4168866" y="6355755"/>
            <a:ext cx="3860177"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1000862" fontAlgn="auto">
              <a:spcBef>
                <a:spcPts val="0"/>
              </a:spcBef>
              <a:spcAft>
                <a:spcPts val="0"/>
              </a:spcAft>
              <a:defRPr>
                <a:solidFill>
                  <a:srgbClr val="103154"/>
                </a:solidFill>
                <a:latin typeface="+mn-lt"/>
                <a:ea typeface="+mn-ea"/>
                <a:cs typeface="+mn-cs"/>
              </a:defRPr>
            </a:lvl1pPr>
          </a:lstStyle>
          <a:p>
            <a:pPr>
              <a:defRPr/>
            </a:pPr>
            <a:endParaRPr lang="en-US" sz="2267"/>
          </a:p>
        </p:txBody>
      </p:sp>
      <p:sp>
        <p:nvSpPr>
          <p:cNvPr id="4" name="Slide Number Placeholder 5"/>
          <p:cNvSpPr>
            <a:spLocks noGrp="1"/>
          </p:cNvSpPr>
          <p:nvPr>
            <p:ph type="sldNum" sz="quarter" idx="4"/>
          </p:nvPr>
        </p:nvSpPr>
        <p:spPr bwMode="auto">
          <a:xfrm>
            <a:off x="8740865" y="6355755"/>
            <a:ext cx="2844956"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13DBBAE1-BB7B-4790-BDD1-0D515F50E676}" type="slidenum">
              <a:rPr lang="en-US" sz="2267" smtClean="0">
                <a:latin typeface="Corbel" pitchFamily="34" charset="0"/>
              </a:rPr>
              <a:pPr defTabSz="1000819" fontAlgn="base">
                <a:spcBef>
                  <a:spcPct val="0"/>
                </a:spcBef>
                <a:spcAft>
                  <a:spcPct val="0"/>
                </a:spcAft>
                <a:defRPr/>
              </a:pPr>
              <a:t>‹#›</a:t>
            </a:fld>
            <a:endParaRPr lang="en-US" sz="2267">
              <a:latin typeface="Corbel" pitchFamily="34" charset="0"/>
            </a:endParaRPr>
          </a:p>
        </p:txBody>
      </p:sp>
      <p:sp>
        <p:nvSpPr>
          <p:cNvPr id="3077" name="Rectangle 5"/>
          <p:cNvSpPr>
            <a:spLocks noGrp="1" noChangeArrowheads="1"/>
          </p:cNvSpPr>
          <p:nvPr>
            <p:ph type="title"/>
          </p:nvPr>
        </p:nvSpPr>
        <p:spPr bwMode="auto">
          <a:xfrm>
            <a:off x="0" y="9"/>
            <a:ext cx="12192000" cy="1418576"/>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609135" y="1602910"/>
            <a:ext cx="10973733" cy="452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144994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advClick="0" advTm="5000"/>
  <p:txStyles>
    <p:titleStyle>
      <a:lvl1pPr algn="l" defTabSz="1000819" rtl="0" eaLnBrk="1" fontAlgn="base" hangingPunct="1">
        <a:spcBef>
          <a:spcPct val="0"/>
        </a:spcBef>
        <a:spcAft>
          <a:spcPct val="0"/>
        </a:spcAft>
        <a:defRPr sz="4533" b="1">
          <a:solidFill>
            <a:srgbClr val="FFFF00"/>
          </a:solidFill>
          <a:latin typeface="+mj-lt"/>
          <a:ea typeface="ＭＳ Ｐゴシック" pitchFamily="34" charset="-128"/>
          <a:cs typeface="ＭＳ Ｐゴシック"/>
        </a:defRPr>
      </a:lvl1pPr>
      <a:lvl2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1789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235132"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185247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469964"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31586" indent="-231586" algn="l" defTabSz="1000819" rtl="0" eaLnBrk="1" fontAlgn="base" hangingPunct="1">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463574" indent="-77394" algn="l" defTabSz="1000819"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ＭＳ Ｐゴシック" pitchFamily="34" charset="-128"/>
          <a:cs typeface="ＭＳ Ｐゴシック"/>
        </a:defRPr>
      </a:lvl2pPr>
      <a:lvl3pPr marL="1442883"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3pPr>
      <a:lvl4pPr marL="1963928" indent="-366816"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4pPr>
      <a:lvl5pPr marL="2499969"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5pPr>
      <a:lvl6pPr marL="3117517"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3734996"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352534"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4969992"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235132" rtl="0" eaLnBrk="1" latinLnBrk="0" hangingPunct="1">
        <a:defRPr sz="2667" kern="1200">
          <a:solidFill>
            <a:schemeClr val="tx1"/>
          </a:solidFill>
          <a:latin typeface="+mn-lt"/>
          <a:ea typeface="+mn-ea"/>
          <a:cs typeface="+mn-cs"/>
        </a:defRPr>
      </a:lvl1pPr>
      <a:lvl2pPr marL="617899" algn="l" defTabSz="1235132" rtl="0" eaLnBrk="1" latinLnBrk="0" hangingPunct="1">
        <a:defRPr sz="2667" kern="1200">
          <a:solidFill>
            <a:schemeClr val="tx1"/>
          </a:solidFill>
          <a:latin typeface="+mn-lt"/>
          <a:ea typeface="+mn-ea"/>
          <a:cs typeface="+mn-cs"/>
        </a:defRPr>
      </a:lvl2pPr>
      <a:lvl3pPr marL="1235132" algn="l" defTabSz="1235132" rtl="0" eaLnBrk="1" latinLnBrk="0" hangingPunct="1">
        <a:defRPr sz="2667" kern="1200">
          <a:solidFill>
            <a:schemeClr val="tx1"/>
          </a:solidFill>
          <a:latin typeface="+mn-lt"/>
          <a:ea typeface="+mn-ea"/>
          <a:cs typeface="+mn-cs"/>
        </a:defRPr>
      </a:lvl3pPr>
      <a:lvl4pPr marL="1852479" algn="l" defTabSz="1235132" rtl="0" eaLnBrk="1" latinLnBrk="0" hangingPunct="1">
        <a:defRPr sz="2667" kern="1200">
          <a:solidFill>
            <a:schemeClr val="tx1"/>
          </a:solidFill>
          <a:latin typeface="+mn-lt"/>
          <a:ea typeface="+mn-ea"/>
          <a:cs typeface="+mn-cs"/>
        </a:defRPr>
      </a:lvl4pPr>
      <a:lvl5pPr marL="2469964" algn="l" defTabSz="1235132" rtl="0" eaLnBrk="1" latinLnBrk="0" hangingPunct="1">
        <a:defRPr sz="2667" kern="1200">
          <a:solidFill>
            <a:schemeClr val="tx1"/>
          </a:solidFill>
          <a:latin typeface="+mn-lt"/>
          <a:ea typeface="+mn-ea"/>
          <a:cs typeface="+mn-cs"/>
        </a:defRPr>
      </a:lvl5pPr>
      <a:lvl6pPr marL="3087460" algn="l" defTabSz="1235132" rtl="0" eaLnBrk="1" latinLnBrk="0" hangingPunct="1">
        <a:defRPr sz="2667" kern="1200">
          <a:solidFill>
            <a:schemeClr val="tx1"/>
          </a:solidFill>
          <a:latin typeface="+mn-lt"/>
          <a:ea typeface="+mn-ea"/>
          <a:cs typeface="+mn-cs"/>
        </a:defRPr>
      </a:lvl6pPr>
      <a:lvl7pPr marL="3704934" algn="l" defTabSz="1235132" rtl="0" eaLnBrk="1" latinLnBrk="0" hangingPunct="1">
        <a:defRPr sz="2667" kern="1200">
          <a:solidFill>
            <a:schemeClr val="tx1"/>
          </a:solidFill>
          <a:latin typeface="+mn-lt"/>
          <a:ea typeface="+mn-ea"/>
          <a:cs typeface="+mn-cs"/>
        </a:defRPr>
      </a:lvl7pPr>
      <a:lvl8pPr marL="4322433" algn="l" defTabSz="1235132" rtl="0" eaLnBrk="1" latinLnBrk="0" hangingPunct="1">
        <a:defRPr sz="2667" kern="1200">
          <a:solidFill>
            <a:schemeClr val="tx1"/>
          </a:solidFill>
          <a:latin typeface="+mn-lt"/>
          <a:ea typeface="+mn-ea"/>
          <a:cs typeface="+mn-cs"/>
        </a:defRPr>
      </a:lvl8pPr>
      <a:lvl9pPr marL="4939934" algn="l" defTabSz="1235132" rtl="0" eaLnBrk="1" latinLnBrk="0" hangingPunct="1">
        <a:defRPr sz="2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Role of Pathology in Diagnosis and Treatment of </a:t>
            </a:r>
            <a:r>
              <a:rPr lang="en-US" sz="5333"/>
              <a:t>Chronic Wounds</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What is histopathology of acute osteomyelitis?</a:t>
            </a: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787886" y="1267696"/>
            <a:ext cx="5902773" cy="5017357"/>
          </a:xfrm>
        </p:spPr>
      </p:pic>
      <p:sp>
        <p:nvSpPr>
          <p:cNvPr id="6" name="TextBox 5"/>
          <p:cNvSpPr txBox="1"/>
          <p:nvPr/>
        </p:nvSpPr>
        <p:spPr>
          <a:xfrm>
            <a:off x="4483261" y="6285053"/>
            <a:ext cx="7708739" cy="276999"/>
          </a:xfrm>
          <a:prstGeom prst="rect">
            <a:avLst/>
          </a:prstGeom>
          <a:noFill/>
        </p:spPr>
        <p:txBody>
          <a:bodyPr wrap="square" rtlCol="0">
            <a:spAutoFit/>
          </a:bodyPr>
          <a:lstStyle/>
          <a:p>
            <a:pPr marL="403225" indent="-403225"/>
            <a:r>
              <a:rPr lang="en-US" sz="1200" dirty="0" err="1"/>
              <a:t>Turi</a:t>
            </a:r>
            <a:r>
              <a:rPr lang="en-US" sz="1200" dirty="0"/>
              <a:t> GK, et al. Major Histopathologic Diagnoses of Chronic Wounds. </a:t>
            </a:r>
            <a:r>
              <a:rPr lang="en-US" sz="1200" i="1" dirty="0" err="1"/>
              <a:t>Adv</a:t>
            </a:r>
            <a:r>
              <a:rPr lang="en-US" sz="1200" i="1" dirty="0"/>
              <a:t> Skin Wound Care</a:t>
            </a:r>
            <a:r>
              <a:rPr lang="en-US" sz="1200" dirty="0"/>
              <a:t>. 2016;29(8):E1.</a:t>
            </a:r>
          </a:p>
        </p:txBody>
      </p:sp>
    </p:spTree>
    <p:extLst>
      <p:ext uri="{BB962C8B-B14F-4D97-AF65-F5344CB8AC3E}">
        <p14:creationId xmlns:p14="http://schemas.microsoft.com/office/powerpoint/2010/main" val="137768941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is definition of chronic osteomyelitis? </a:t>
            </a:r>
          </a:p>
        </p:txBody>
      </p:sp>
      <p:sp>
        <p:nvSpPr>
          <p:cNvPr id="3" name="Content Placeholder 2"/>
          <p:cNvSpPr>
            <a:spLocks noGrp="1"/>
          </p:cNvSpPr>
          <p:nvPr>
            <p:ph sz="quarter" idx="10"/>
          </p:nvPr>
        </p:nvSpPr>
        <p:spPr>
          <a:xfrm>
            <a:off x="653313" y="934780"/>
            <a:ext cx="9042400" cy="3556000"/>
          </a:xfrm>
        </p:spPr>
        <p:txBody>
          <a:bodyPr>
            <a:noAutofit/>
          </a:bodyPr>
          <a:lstStyle/>
          <a:p>
            <a:pPr marL="230188" lvl="2" indent="-219075"/>
            <a:r>
              <a:rPr lang="en-US" sz="1800" b="1" dirty="0"/>
              <a:t>Chronic osteomyelitis</a:t>
            </a:r>
            <a:r>
              <a:rPr lang="en-US" sz="1800" dirty="0"/>
              <a:t>: histologically defined as bone tissue that has a significant amount of fibrosis surrounding devitalized tissue, accompanied by heavy infiltration of lymphocytes and plasma cells and few </a:t>
            </a:r>
            <a:r>
              <a:rPr lang="en-US" sz="1800" dirty="0" err="1"/>
              <a:t>polymorphonuclear</a:t>
            </a:r>
            <a:r>
              <a:rPr lang="en-US" sz="1800" dirty="0"/>
              <a:t> neutrophilic leukocytes. </a:t>
            </a:r>
          </a:p>
          <a:p>
            <a:pPr marL="230188" lvl="2" indent="-219075"/>
            <a:endParaRPr lang="en-US" dirty="0"/>
          </a:p>
        </p:txBody>
      </p:sp>
      <p:sp>
        <p:nvSpPr>
          <p:cNvPr id="4" name="TextBox 3"/>
          <p:cNvSpPr txBox="1"/>
          <p:nvPr/>
        </p:nvSpPr>
        <p:spPr>
          <a:xfrm>
            <a:off x="805584" y="6121273"/>
            <a:ext cx="5822066" cy="830997"/>
          </a:xfrm>
          <a:prstGeom prst="rect">
            <a:avLst/>
          </a:prstGeom>
          <a:noFill/>
        </p:spPr>
        <p:txBody>
          <a:bodyPr wrap="square" rtlCol="0">
            <a:spAutoFit/>
          </a:bodyPr>
          <a:lstStyle/>
          <a:p>
            <a:pPr marL="403225" indent="-403225"/>
            <a:r>
              <a:rPr lang="en-US" sz="1600" dirty="0" err="1"/>
              <a:t>Sybenga</a:t>
            </a:r>
            <a:r>
              <a:rPr lang="en-US" sz="1600" dirty="0"/>
              <a:t> A, et al. Diagnosing osteomyelitis: a histology guide for pathologists. </a:t>
            </a:r>
            <a:r>
              <a:rPr lang="en-US" sz="1600" i="1" dirty="0"/>
              <a:t>J of Foot &amp; Ankle Surg</a:t>
            </a:r>
            <a:r>
              <a:rPr lang="en-US" sz="1600" dirty="0"/>
              <a:t>. 2019 (59)1: P75-85.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41" y="1842033"/>
            <a:ext cx="6197009" cy="4081187"/>
          </a:xfrm>
          <a:prstGeom prst="rect">
            <a:avLst/>
          </a:prstGeom>
        </p:spPr>
      </p:pic>
      <p:sp>
        <p:nvSpPr>
          <p:cNvPr id="9" name="Rectangle 8"/>
          <p:cNvSpPr/>
          <p:nvPr/>
        </p:nvSpPr>
        <p:spPr>
          <a:xfrm>
            <a:off x="7017488" y="1703810"/>
            <a:ext cx="4872584" cy="5262979"/>
          </a:xfrm>
          <a:prstGeom prst="rect">
            <a:avLst/>
          </a:prstGeom>
        </p:spPr>
        <p:txBody>
          <a:bodyPr wrap="square">
            <a:spAutoFit/>
          </a:bodyPr>
          <a:lstStyle/>
          <a:p>
            <a:r>
              <a:rPr lang="en-US" sz="1400" dirty="0"/>
              <a:t>Categories of osteomyelitis. (</a:t>
            </a:r>
            <a:r>
              <a:rPr lang="en-US" sz="1400" i="1" dirty="0"/>
              <a:t>A</a:t>
            </a:r>
            <a:r>
              <a:rPr lang="en-US" sz="1400" dirty="0"/>
              <a:t>) Acute osteomyelitis (early): small focus of neutrophils in the marrow space eroding the bone (magnification ×4 and ×20, hematoxylin-eosin [H&amp;E] stain). </a:t>
            </a:r>
          </a:p>
          <a:p>
            <a:r>
              <a:rPr lang="en-US" sz="1400" dirty="0"/>
              <a:t>(</a:t>
            </a:r>
            <a:r>
              <a:rPr lang="en-US" sz="1400" i="1" dirty="0"/>
              <a:t>B</a:t>
            </a:r>
            <a:r>
              <a:rPr lang="en-US" sz="1400" dirty="0"/>
              <a:t>) Acute osteomyelitis: abscess formation (black arrow), </a:t>
            </a:r>
            <a:r>
              <a:rPr lang="en-US" sz="1400" dirty="0" err="1"/>
              <a:t>fibrinoid</a:t>
            </a:r>
            <a:r>
              <a:rPr lang="en-US" sz="1400" dirty="0"/>
              <a:t> necrosis (red arrow), bacteria (black arrowhead), necrotic bone (red arrowhead) and bone erosion (asterisk) (magnification ×4, H&amp;E stain). </a:t>
            </a:r>
          </a:p>
          <a:p>
            <a:r>
              <a:rPr lang="en-US" sz="1400" dirty="0"/>
              <a:t>(</a:t>
            </a:r>
            <a:r>
              <a:rPr lang="en-US" sz="1400" i="1" dirty="0"/>
              <a:t>C</a:t>
            </a:r>
            <a:r>
              <a:rPr lang="en-US" sz="1400" dirty="0"/>
              <a:t>) Acute and chronic osteomyelitis: acute inflammation and abscess (right), draining fistula (top) with numerous </a:t>
            </a:r>
            <a:r>
              <a:rPr lang="en-US" sz="1400" dirty="0" err="1"/>
              <a:t>sequestra</a:t>
            </a:r>
            <a:r>
              <a:rPr lang="en-US" sz="1400" dirty="0"/>
              <a:t> and early fibroplasia with chronic inflammation (bottom left) (magnification ×4, H&amp;E stain). </a:t>
            </a:r>
          </a:p>
          <a:p>
            <a:r>
              <a:rPr lang="en-US" sz="1400" dirty="0"/>
              <a:t>(</a:t>
            </a:r>
            <a:r>
              <a:rPr lang="en-US" sz="1400" i="1" dirty="0"/>
              <a:t>D</a:t>
            </a:r>
            <a:r>
              <a:rPr lang="en-US" sz="1400" dirty="0"/>
              <a:t>) Chronic osteomyelitis: </a:t>
            </a:r>
            <a:r>
              <a:rPr lang="en-US" sz="1400" dirty="0" err="1"/>
              <a:t>involucrum</a:t>
            </a:r>
            <a:r>
              <a:rPr lang="en-US" sz="1400" dirty="0"/>
              <a:t> and bony remodeling in a background of marrow fibrosis with </a:t>
            </a:r>
            <a:r>
              <a:rPr lang="en-US" sz="1400" dirty="0" err="1"/>
              <a:t>plasmacytic</a:t>
            </a:r>
            <a:r>
              <a:rPr lang="en-US" sz="1400" dirty="0"/>
              <a:t> inflammation and granulation tissue (red arrowhead) (magnification ×4, H&amp;E stain). </a:t>
            </a:r>
          </a:p>
          <a:p>
            <a:r>
              <a:rPr lang="en-US" sz="1400" dirty="0"/>
              <a:t>(</a:t>
            </a:r>
            <a:r>
              <a:rPr lang="en-US" sz="1400" i="1" dirty="0"/>
              <a:t>E</a:t>
            </a:r>
            <a:r>
              <a:rPr lang="en-US" sz="1400" dirty="0"/>
              <a:t>) Chronic active osteomyelitis: </a:t>
            </a:r>
            <a:r>
              <a:rPr lang="en-US" sz="1400" dirty="0" err="1"/>
              <a:t>Sequestrum</a:t>
            </a:r>
            <a:r>
              <a:rPr lang="en-US" sz="1400" dirty="0"/>
              <a:t> (black arrow) and early </a:t>
            </a:r>
            <a:r>
              <a:rPr lang="en-US" sz="1400" dirty="0" err="1"/>
              <a:t>involucrum</a:t>
            </a:r>
            <a:r>
              <a:rPr lang="en-US" sz="1400" dirty="0"/>
              <a:t> (red arrow) in a background of dense marrow fibrosis with numerous plasma cells (black arrowhead) and a small aggregate of neutrophils (red arrowhead). </a:t>
            </a:r>
          </a:p>
          <a:p>
            <a:r>
              <a:rPr lang="en-US" sz="1400" dirty="0"/>
              <a:t>(</a:t>
            </a:r>
            <a:r>
              <a:rPr lang="en-US" sz="1400" i="1" dirty="0"/>
              <a:t>F</a:t>
            </a:r>
            <a:r>
              <a:rPr lang="en-US" sz="1400" dirty="0"/>
              <a:t>) Chronic inactive osteomyelitis: undulating, thick periosteal reaction with dense marrow fibrosis, scattered plasma cells and bone remodeling.</a:t>
            </a:r>
          </a:p>
        </p:txBody>
      </p:sp>
    </p:spTree>
    <p:extLst>
      <p:ext uri="{BB962C8B-B14F-4D97-AF65-F5344CB8AC3E}">
        <p14:creationId xmlns:p14="http://schemas.microsoft.com/office/powerpoint/2010/main" val="137560409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What are major criteria for chronic osteomyelitis? </a:t>
            </a:r>
          </a:p>
        </p:txBody>
      </p:sp>
      <p:sp>
        <p:nvSpPr>
          <p:cNvPr id="4" name="TextBox 3"/>
          <p:cNvSpPr txBox="1"/>
          <p:nvPr/>
        </p:nvSpPr>
        <p:spPr>
          <a:xfrm>
            <a:off x="6377650" y="5883392"/>
            <a:ext cx="5822066" cy="830997"/>
          </a:xfrm>
          <a:prstGeom prst="rect">
            <a:avLst/>
          </a:prstGeom>
          <a:noFill/>
        </p:spPr>
        <p:txBody>
          <a:bodyPr wrap="square" rtlCol="0">
            <a:spAutoFit/>
          </a:bodyPr>
          <a:lstStyle/>
          <a:p>
            <a:pPr marL="403225" indent="-403225"/>
            <a:r>
              <a:rPr lang="en-US" sz="1600" dirty="0" err="1"/>
              <a:t>Sybenga</a:t>
            </a:r>
            <a:r>
              <a:rPr lang="en-US" sz="1600" dirty="0"/>
              <a:t> A, et al. Diagnosing osteomyelitis: a histology guide for pathologists. </a:t>
            </a:r>
            <a:r>
              <a:rPr lang="en-US" sz="1600" i="1" dirty="0"/>
              <a:t>J of Foot &amp; Ankle Surg</a:t>
            </a:r>
            <a:r>
              <a:rPr lang="en-US" sz="1600" dirty="0"/>
              <a:t>. 2019 (59)1: P75-85. </a:t>
            </a:r>
          </a:p>
        </p:txBody>
      </p:sp>
      <p:sp>
        <p:nvSpPr>
          <p:cNvPr id="9" name="Rectangle 8"/>
          <p:cNvSpPr/>
          <p:nvPr/>
        </p:nvSpPr>
        <p:spPr>
          <a:xfrm>
            <a:off x="7017488" y="1703810"/>
            <a:ext cx="4872584" cy="3693319"/>
          </a:xfrm>
          <a:prstGeom prst="rect">
            <a:avLst/>
          </a:prstGeom>
        </p:spPr>
        <p:txBody>
          <a:bodyPr wrap="square">
            <a:spAutoFit/>
          </a:bodyPr>
          <a:lstStyle/>
          <a:p>
            <a:pPr marL="342900" indent="-342900">
              <a:buAutoNum type="alphaUcParenBoth"/>
            </a:pPr>
            <a:r>
              <a:rPr lang="en-US" dirty="0" err="1"/>
              <a:t>Sequestrum</a:t>
            </a:r>
            <a:r>
              <a:rPr lang="en-US" dirty="0"/>
              <a:t>: large fragment of necrotic bone with surrounding fibrosis and inflammation (magnification ×4, hematoxylin-eosin [H&amp;E] stain). Note the empty lacunae.</a:t>
            </a:r>
          </a:p>
          <a:p>
            <a:pPr marL="342900" indent="-342900">
              <a:buAutoNum type="alphaUcParenBoth"/>
            </a:pPr>
            <a:r>
              <a:rPr lang="en-US" dirty="0" err="1"/>
              <a:t>Sequestrum</a:t>
            </a:r>
            <a:r>
              <a:rPr lang="en-US" dirty="0"/>
              <a:t>: small fragments of necrotic bone with surrounding fibrosis and inflammation (magnification ×10, H&amp;E stain). </a:t>
            </a:r>
          </a:p>
          <a:p>
            <a:pPr marL="342900" indent="-342900">
              <a:buAutoNum type="alphaUcParenBoth"/>
            </a:pPr>
            <a:r>
              <a:rPr lang="en-US" dirty="0" err="1"/>
              <a:t>Involucrum</a:t>
            </a:r>
            <a:r>
              <a:rPr lang="en-US" dirty="0"/>
              <a:t> within the marrow space (magnification ×4, H&amp;E stain). </a:t>
            </a:r>
          </a:p>
          <a:p>
            <a:pPr marL="342900" indent="-342900">
              <a:buAutoNum type="alphaUcParenBoth"/>
            </a:pPr>
            <a:r>
              <a:rPr lang="en-US" dirty="0" err="1"/>
              <a:t>Involucrum</a:t>
            </a:r>
            <a:r>
              <a:rPr lang="en-US" dirty="0"/>
              <a:t> within the marrow space (magnification ×40, H&amp;E stain).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9" y="1332657"/>
            <a:ext cx="4872584" cy="4864005"/>
          </a:xfrm>
          <a:prstGeom prst="rect">
            <a:avLst/>
          </a:prstGeom>
        </p:spPr>
      </p:pic>
    </p:spTree>
    <p:extLst>
      <p:ext uri="{BB962C8B-B14F-4D97-AF65-F5344CB8AC3E}">
        <p14:creationId xmlns:p14="http://schemas.microsoft.com/office/powerpoint/2010/main" val="141164260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40905" y="784541"/>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74428" y="-210560"/>
            <a:ext cx="121175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r>
              <a:rPr lang="en-US" sz="4000" dirty="0"/>
              <a:t>What is importance of proximal bone biopsy? </a:t>
            </a:r>
          </a:p>
        </p:txBody>
      </p:sp>
      <p:sp>
        <p:nvSpPr>
          <p:cNvPr id="5" name="Content Placeholder 2"/>
          <p:cNvSpPr txBox="1">
            <a:spLocks/>
          </p:cNvSpPr>
          <p:nvPr/>
        </p:nvSpPr>
        <p:spPr>
          <a:xfrm>
            <a:off x="483849" y="657956"/>
            <a:ext cx="11298729" cy="106396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600" dirty="0"/>
              <a:t>Chronic recurrent multifocal osteomyelitis (CRMO) is the most severe form of chronic nonbacterial osteomyelitis (CNO) and is a rare </a:t>
            </a:r>
            <a:r>
              <a:rPr lang="en-US" sz="1600" dirty="0" err="1"/>
              <a:t>autoinflammatory</a:t>
            </a:r>
            <a:r>
              <a:rPr lang="en-US" sz="1600" dirty="0"/>
              <a:t> bone disorder that mostly affects children and adolescents. CRMO is a diagnosis of exclusion, resulting in often-delayed diagnosis with over one year on average from onset of symptoms to time of diagnosis. Initial diagnosis is rare in adults.</a:t>
            </a:r>
          </a:p>
          <a:p>
            <a:pPr>
              <a:buClr>
                <a:srgbClr val="C00000"/>
              </a:buClr>
            </a:pPr>
            <a:endParaRPr lang="en-US" sz="1600" dirty="0"/>
          </a:p>
        </p:txBody>
      </p:sp>
      <p:sp>
        <p:nvSpPr>
          <p:cNvPr id="6" name="TextBox 5"/>
          <p:cNvSpPr txBox="1"/>
          <p:nvPr/>
        </p:nvSpPr>
        <p:spPr>
          <a:xfrm>
            <a:off x="3893423" y="6139139"/>
            <a:ext cx="8298577" cy="646331"/>
          </a:xfrm>
          <a:prstGeom prst="rect">
            <a:avLst/>
          </a:prstGeom>
          <a:noFill/>
        </p:spPr>
        <p:txBody>
          <a:bodyPr wrap="square" rtlCol="0">
            <a:spAutoFit/>
          </a:bodyPr>
          <a:lstStyle/>
          <a:p>
            <a:pPr marL="460375" indent="-460375"/>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pic>
        <p:nvPicPr>
          <p:cNvPr id="11266" name="Picture 2" descr="https://www.ncbi.nlm.nih.gov/pmc/articles/instance/6791280/bin/CRIRH2019-8206892.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23" y="2717021"/>
            <a:ext cx="3371862" cy="3232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428" y="1783763"/>
            <a:ext cx="3931636" cy="954107"/>
          </a:xfrm>
          <a:prstGeom prst="rect">
            <a:avLst/>
          </a:prstGeom>
        </p:spPr>
        <p:txBody>
          <a:bodyPr wrap="square">
            <a:spAutoFit/>
          </a:bodyPr>
          <a:lstStyle/>
          <a:p>
            <a:pPr algn="ctr">
              <a:buClr>
                <a:srgbClr val="FFFF00"/>
              </a:buClr>
            </a:pPr>
            <a:r>
              <a:rPr lang="en-US" sz="1400" dirty="0"/>
              <a:t> PET scan whole body performed on 1/9/2019. (a) Anterior view and (b) posterior view with </a:t>
            </a:r>
            <a:r>
              <a:rPr lang="en-US" sz="1400" dirty="0" err="1"/>
              <a:t>hypermetabolism</a:t>
            </a:r>
            <a:r>
              <a:rPr lang="en-US" sz="1400" dirty="0"/>
              <a:t> of the left side of pelvis and ileum and bilateral medial clavicles</a:t>
            </a:r>
            <a:endParaRPr lang="en-US" sz="1400" b="0" i="0" dirty="0">
              <a:effectLst/>
            </a:endParaRPr>
          </a:p>
        </p:txBody>
      </p:sp>
      <p:pic>
        <p:nvPicPr>
          <p:cNvPr id="11268" name="Picture 4" descr="https://www.ncbi.nlm.nih.gov/pmc/articles/instance/6791280/bin/CRIRH2019-8206892.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206" y="2663857"/>
            <a:ext cx="3896704" cy="31849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3085" y="1644559"/>
            <a:ext cx="4416515" cy="1169551"/>
          </a:xfrm>
          <a:prstGeom prst="rect">
            <a:avLst/>
          </a:prstGeom>
        </p:spPr>
        <p:txBody>
          <a:bodyPr wrap="square">
            <a:spAutoFit/>
          </a:bodyPr>
          <a:lstStyle/>
          <a:p>
            <a:pPr algn="ctr">
              <a:buClr>
                <a:srgbClr val="FFFF00"/>
              </a:buClr>
            </a:pPr>
            <a:r>
              <a:rPr lang="en-US" sz="1400" dirty="0"/>
              <a:t>CT biopsy imaging axial body view with a slice thickness of 2.00 demonstrating lytic (example inside circle) and sclerotic lesions (examples of thickened bone pointed to with arrows) of the left medial clavicle and left first rib.</a:t>
            </a:r>
            <a:endParaRPr lang="en-US" sz="1400" b="0" i="0" dirty="0">
              <a:effectLst/>
            </a:endParaRPr>
          </a:p>
        </p:txBody>
      </p:sp>
      <p:pic>
        <p:nvPicPr>
          <p:cNvPr id="11270" name="Picture 6" descr="https://www.ncbi.nlm.nih.gov/pmc/articles/instance/6791280/bin/CRIRH2019-8206892.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600" y="3388244"/>
            <a:ext cx="3122879" cy="26315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060907" y="1394817"/>
            <a:ext cx="3931636" cy="2031325"/>
          </a:xfrm>
          <a:prstGeom prst="rect">
            <a:avLst/>
          </a:prstGeom>
        </p:spPr>
        <p:txBody>
          <a:bodyPr wrap="square">
            <a:spAutoFit/>
          </a:bodyPr>
          <a:lstStyle/>
          <a:p>
            <a:pPr algn="ctr">
              <a:buClr>
                <a:srgbClr val="FFFF00"/>
              </a:buClr>
            </a:pPr>
            <a:r>
              <a:rPr lang="en-US" sz="1400" dirty="0"/>
              <a:t>CT biopsy imaging axial body view with slice thickness 5.00 demonstrating lytic (example inside circle) and sclerotic lesions (examples of thickened bone pointed to with arrows) of the left sacrum and left ileum. Also, notice fusion of the left </a:t>
            </a:r>
            <a:r>
              <a:rPr lang="en-US" sz="1400" dirty="0" err="1"/>
              <a:t>sacro</a:t>
            </a:r>
            <a:r>
              <a:rPr lang="en-US" sz="1400" dirty="0"/>
              <a:t>-iliac joint. For reference, the patient is prone in this image as it was taken during the time of biopsy; therefore, the left ileum/sacrum is on the left of the image.</a:t>
            </a:r>
            <a:endParaRPr lang="en-US" sz="1400" b="0" i="0" dirty="0">
              <a:effectLst/>
            </a:endParaRPr>
          </a:p>
        </p:txBody>
      </p:sp>
    </p:spTree>
    <p:extLst>
      <p:ext uri="{BB962C8B-B14F-4D97-AF65-F5344CB8AC3E}">
        <p14:creationId xmlns:p14="http://schemas.microsoft.com/office/powerpoint/2010/main" val="167835339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40905" y="784541"/>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74428" y="-210560"/>
            <a:ext cx="121175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r>
              <a:rPr lang="en-US" sz="4000" dirty="0"/>
              <a:t>What is importance of proximal bone biopsy? </a:t>
            </a:r>
          </a:p>
        </p:txBody>
      </p:sp>
      <p:sp>
        <p:nvSpPr>
          <p:cNvPr id="5" name="Content Placeholder 2"/>
          <p:cNvSpPr txBox="1">
            <a:spLocks/>
          </p:cNvSpPr>
          <p:nvPr/>
        </p:nvSpPr>
        <p:spPr>
          <a:xfrm>
            <a:off x="483849" y="657956"/>
            <a:ext cx="11298729" cy="106396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800" dirty="0"/>
              <a:t>Chronic recurrent multifocal osteomyelitis (CRMO) is the most severe form of chronic nonbacterial osteomyelitis (CNO) and is a rare </a:t>
            </a:r>
            <a:r>
              <a:rPr lang="en-US" sz="1800" dirty="0" err="1"/>
              <a:t>autoinflammatory</a:t>
            </a:r>
            <a:r>
              <a:rPr lang="en-US" sz="1800" dirty="0"/>
              <a:t> bone disorder that mostly affects children and adolescents. CRMO is a diagnosis of exclusion, resulting in often-delayed diagnosis with over one year on average from onset of symptoms to time of diagnosis. Initial diagnosis is rare in adults.</a:t>
            </a:r>
          </a:p>
          <a:p>
            <a:pPr>
              <a:buClr>
                <a:srgbClr val="C00000"/>
              </a:buClr>
            </a:pPr>
            <a:endParaRPr lang="en-US" sz="1800" dirty="0"/>
          </a:p>
        </p:txBody>
      </p:sp>
      <p:sp>
        <p:nvSpPr>
          <p:cNvPr id="6" name="TextBox 5"/>
          <p:cNvSpPr txBox="1"/>
          <p:nvPr/>
        </p:nvSpPr>
        <p:spPr>
          <a:xfrm>
            <a:off x="3893423" y="6139139"/>
            <a:ext cx="8298577" cy="646331"/>
          </a:xfrm>
          <a:prstGeom prst="rect">
            <a:avLst/>
          </a:prstGeom>
          <a:noFill/>
        </p:spPr>
        <p:txBody>
          <a:bodyPr wrap="square" rtlCol="0">
            <a:spAutoFit/>
          </a:bodyPr>
          <a:lstStyle/>
          <a:p>
            <a:pPr marL="460375" indent="-460375"/>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sp>
        <p:nvSpPr>
          <p:cNvPr id="2" name="Rectangle 1"/>
          <p:cNvSpPr/>
          <p:nvPr/>
        </p:nvSpPr>
        <p:spPr>
          <a:xfrm>
            <a:off x="74428" y="1841638"/>
            <a:ext cx="5187166" cy="1600438"/>
          </a:xfrm>
          <a:prstGeom prst="rect">
            <a:avLst/>
          </a:prstGeom>
        </p:spPr>
        <p:txBody>
          <a:bodyPr wrap="square">
            <a:spAutoFit/>
          </a:bodyPr>
          <a:lstStyle/>
          <a:p>
            <a:pPr algn="ctr">
              <a:buClr>
                <a:srgbClr val="FFFF00"/>
              </a:buClr>
            </a:pPr>
            <a:r>
              <a:rPr lang="en-US" sz="1400" dirty="0"/>
              <a:t>Bone biopsy of the left medial clavicle performed on 1/21/2019. (a) H&amp;E 200x marrow fibrosis with plasma cell infiltrate. (b) H&amp;E 400x marrow fibrosis (lighter purple color throughout indicated by black arrow) in place of a fatty marrow background with plasma cell infiltrate that contains eccentric nuclei (area indicated by white arrow) representing changes indicative of chronic inflammation.</a:t>
            </a:r>
            <a:endParaRPr lang="en-US" sz="1400" b="0" i="0" dirty="0">
              <a:effectLst/>
            </a:endParaRPr>
          </a:p>
        </p:txBody>
      </p:sp>
      <p:sp>
        <p:nvSpPr>
          <p:cNvPr id="12" name="Rectangle 11"/>
          <p:cNvSpPr/>
          <p:nvPr/>
        </p:nvSpPr>
        <p:spPr>
          <a:xfrm>
            <a:off x="5880337" y="1962852"/>
            <a:ext cx="5071197" cy="1600438"/>
          </a:xfrm>
          <a:prstGeom prst="rect">
            <a:avLst/>
          </a:prstGeom>
        </p:spPr>
        <p:txBody>
          <a:bodyPr wrap="square">
            <a:spAutoFit/>
          </a:bodyPr>
          <a:lstStyle/>
          <a:p>
            <a:pPr algn="ctr">
              <a:buClr>
                <a:srgbClr val="FFFF00"/>
              </a:buClr>
            </a:pPr>
            <a:r>
              <a:rPr lang="en-US" sz="1400" dirty="0"/>
              <a:t>Bone biopsy of the left medial clavicle performed on 1/21/2019. (a) H&amp;E 200x marrow fibrosis with plasma cell infiltrate. (b) H&amp;E 400x marrow fibrosis (lighter purple color throughout indicated by black arrow) in place of a fatty marrow background with plasma cell infiltrate that contains eccentric nuclei (area indicated by white arrow) representing changes indicative of chronic inflammation.</a:t>
            </a:r>
            <a:endParaRPr lang="en-US" sz="1400" b="0" i="0" dirty="0">
              <a:effectLst/>
            </a:endParaRPr>
          </a:p>
        </p:txBody>
      </p:sp>
      <p:pic>
        <p:nvPicPr>
          <p:cNvPr id="13314" name="Picture 2" descr="https://www.ncbi.nlm.nih.gov/pmc/articles/instance/6791280/bin/CRIRH2019-820689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9" y="3490004"/>
            <a:ext cx="4954772" cy="218245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www.ncbi.nlm.nih.gov/pmc/articles/instance/6791280/bin/CRIRH2019-820689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797" y="3524907"/>
            <a:ext cx="4675718" cy="20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9512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140814" y="-78729"/>
            <a:ext cx="120254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r>
              <a:rPr lang="en-US" sz="4000" dirty="0"/>
              <a:t>What is importance of proximal bone biopsy? </a:t>
            </a:r>
          </a:p>
        </p:txBody>
      </p:sp>
      <p:sp>
        <p:nvSpPr>
          <p:cNvPr id="5" name="Content Placeholder 2"/>
          <p:cNvSpPr txBox="1">
            <a:spLocks/>
          </p:cNvSpPr>
          <p:nvPr/>
        </p:nvSpPr>
        <p:spPr>
          <a:xfrm>
            <a:off x="170122" y="848510"/>
            <a:ext cx="1196680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While the diagnosis of Chronic recurrent multifocal osteomyelitis (CRMO) is primarily based on exclusion of other differential diagnoses, history of recurrent bone pain, and the presence of sclerotic bone lesions, there do exist some diagnostic tools such as the diagnostic criteria and score coefficient calculation. </a:t>
            </a:r>
          </a:p>
          <a:p>
            <a:pPr>
              <a:buClr>
                <a:srgbClr val="C00000"/>
              </a:buClr>
            </a:pPr>
            <a:r>
              <a:rPr lang="en-US" sz="2000" dirty="0"/>
              <a:t>However, based on this necessity of exclusion of other differential diagnosis, bone biopsy remains mandatory in particular in adult patients. It is important to improve the clinical understanding of CRMO by the documentation of more cases, route of diagnosis, and treatment choices made in order to help develop clearer diagnostic and treatment guidelines.</a:t>
            </a:r>
          </a:p>
          <a:p>
            <a:pPr>
              <a:buClr>
                <a:srgbClr val="C00000"/>
              </a:buClr>
            </a:pPr>
            <a:endParaRPr lang="en-US" sz="2000" dirty="0"/>
          </a:p>
        </p:txBody>
      </p:sp>
      <p:sp>
        <p:nvSpPr>
          <p:cNvPr id="7" name="TextBox 6"/>
          <p:cNvSpPr txBox="1"/>
          <p:nvPr/>
        </p:nvSpPr>
        <p:spPr>
          <a:xfrm>
            <a:off x="1" y="6139139"/>
            <a:ext cx="12192000" cy="461665"/>
          </a:xfrm>
          <a:prstGeom prst="rect">
            <a:avLst/>
          </a:prstGeom>
          <a:noFill/>
        </p:spPr>
        <p:txBody>
          <a:bodyPr wrap="square" rtlCol="0">
            <a:spAutoFit/>
          </a:bodyPr>
          <a:lstStyle/>
          <a:p>
            <a:pPr marL="460375" indent="-460375"/>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42" y="2992139"/>
            <a:ext cx="5199319" cy="31037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1" y="3229866"/>
            <a:ext cx="5725325" cy="2915004"/>
          </a:xfrm>
          <a:prstGeom prst="rect">
            <a:avLst/>
          </a:prstGeom>
        </p:spPr>
      </p:pic>
    </p:spTree>
    <p:extLst>
      <p:ext uri="{BB962C8B-B14F-4D97-AF65-F5344CB8AC3E}">
        <p14:creationId xmlns:p14="http://schemas.microsoft.com/office/powerpoint/2010/main" val="56879028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What is the histopathology of venous ulcers?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88" y="1253786"/>
            <a:ext cx="6158375" cy="5264841"/>
          </a:xfrm>
          <a:prstGeom prst="rect">
            <a:avLst/>
          </a:prstGeom>
        </p:spPr>
      </p:pic>
      <p:sp>
        <p:nvSpPr>
          <p:cNvPr id="6" name="TextBox 5"/>
          <p:cNvSpPr txBox="1"/>
          <p:nvPr/>
        </p:nvSpPr>
        <p:spPr>
          <a:xfrm>
            <a:off x="7847635" y="5135066"/>
            <a:ext cx="4344365" cy="1015663"/>
          </a:xfrm>
          <a:prstGeom prst="rect">
            <a:avLst/>
          </a:prstGeom>
          <a:noFill/>
        </p:spPr>
        <p:txBody>
          <a:bodyPr wrap="square" rtlCol="0">
            <a:spAutoFit/>
          </a:bodyPr>
          <a:lstStyle/>
          <a:p>
            <a:pPr marL="292100" indent="-292100"/>
            <a:r>
              <a:rPr lang="en-US" sz="1200" dirty="0" err="1"/>
              <a:t>Misciali</a:t>
            </a:r>
            <a:r>
              <a:rPr lang="en-US" sz="1200" dirty="0"/>
              <a:t>, </a:t>
            </a:r>
            <a:r>
              <a:rPr lang="en-US" sz="1200" dirty="0" err="1"/>
              <a:t>Cosimo</a:t>
            </a:r>
            <a:r>
              <a:rPr lang="en-US" sz="1200" dirty="0"/>
              <a:t> &amp; </a:t>
            </a:r>
            <a:r>
              <a:rPr lang="en-US" sz="1200" dirty="0" err="1"/>
              <a:t>Dika</a:t>
            </a:r>
            <a:r>
              <a:rPr lang="en-US" sz="1200" dirty="0"/>
              <a:t>, Emi &amp; </a:t>
            </a:r>
            <a:r>
              <a:rPr lang="en-US" sz="1200" dirty="0" err="1"/>
              <a:t>Baraldi</a:t>
            </a:r>
            <a:r>
              <a:rPr lang="en-US" sz="1200" dirty="0"/>
              <a:t>, Carlotta &amp; Fanti, Pier &amp; </a:t>
            </a:r>
            <a:r>
              <a:rPr lang="en-US" sz="1200" dirty="0" err="1"/>
              <a:t>Mirelli</a:t>
            </a:r>
            <a:r>
              <a:rPr lang="en-US" sz="1200" dirty="0"/>
              <a:t>, Michele &amp; Stella, Andrea &amp; </a:t>
            </a:r>
            <a:r>
              <a:rPr lang="en-US" sz="1200" dirty="0" err="1"/>
              <a:t>Bertoncelli</a:t>
            </a:r>
            <a:r>
              <a:rPr lang="en-US" sz="1200" dirty="0"/>
              <a:t>, Marco &amp; </a:t>
            </a:r>
            <a:r>
              <a:rPr lang="en-US" sz="1200" dirty="0" err="1"/>
              <a:t>Patrizi</a:t>
            </a:r>
            <a:r>
              <a:rPr lang="en-US" sz="1200" dirty="0"/>
              <a:t>, Annalisa. (2014). Vascular Leg Ulcers: Histopathologic Study of 293 Patients. The American Journal of </a:t>
            </a:r>
            <a:r>
              <a:rPr lang="en-US" sz="1200" dirty="0" err="1"/>
              <a:t>dermatopathology</a:t>
            </a:r>
            <a:r>
              <a:rPr lang="en-US" sz="1200" dirty="0"/>
              <a:t>. 36.</a:t>
            </a:r>
          </a:p>
        </p:txBody>
      </p:sp>
    </p:spTree>
    <p:extLst>
      <p:ext uri="{BB962C8B-B14F-4D97-AF65-F5344CB8AC3E}">
        <p14:creationId xmlns:p14="http://schemas.microsoft.com/office/powerpoint/2010/main" val="114392598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836060" y="1714500"/>
            <a:ext cx="2993985" cy="3556000"/>
          </a:xfrm>
        </p:spPr>
        <p:txBody>
          <a:bodyPr numCol="1">
            <a:normAutofit/>
          </a:bodyPr>
          <a:lstStyle/>
          <a:p>
            <a:pPr lvl="0"/>
            <a:r>
              <a:rPr lang="en-US" sz="1800" dirty="0"/>
              <a:t>Hematoxylin and eosin stain of debrided tissue from a venous ulcer depicting dense fibrous connective tissue with hemosiderin deposition (arrow). </a:t>
            </a:r>
          </a:p>
        </p:txBody>
      </p:sp>
      <p:sp>
        <p:nvSpPr>
          <p:cNvPr id="4" name="TextBox 3"/>
          <p:cNvSpPr txBox="1"/>
          <p:nvPr/>
        </p:nvSpPr>
        <p:spPr>
          <a:xfrm>
            <a:off x="5712161" y="6121168"/>
            <a:ext cx="6357555" cy="461665"/>
          </a:xfrm>
          <a:prstGeom prst="rect">
            <a:avLst/>
          </a:prstGeom>
          <a:noFill/>
        </p:spPr>
        <p:txBody>
          <a:bodyPr wrap="square" rtlCol="0">
            <a:spAutoFit/>
          </a:bodyPr>
          <a:lstStyle/>
          <a:p>
            <a:pPr marL="403225" indent="-403225"/>
            <a:r>
              <a:rPr lang="en-US" sz="1200" dirty="0"/>
              <a:t>Gould LJ, et al. Modalities to treat venous ulcers: compression, surgery, and bioengineered tissue. Plastic and Reconstructive Surgery. 2016 Sep; 138(3 Suppl): 199S-208S.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49" y="1013026"/>
            <a:ext cx="6604617" cy="4958948"/>
          </a:xfrm>
          <a:prstGeom prst="rect">
            <a:avLst/>
          </a:prstGeom>
        </p:spPr>
      </p:pic>
      <p:sp>
        <p:nvSpPr>
          <p:cNvPr id="9" name="Title 1">
            <a:extLst>
              <a:ext uri="{FF2B5EF4-FFF2-40B4-BE49-F238E27FC236}">
                <a16:creationId xmlns:a16="http://schemas.microsoft.com/office/drawing/2014/main" id="{FAAD77C7-8BAC-88DC-821D-C57CA18A4496}"/>
              </a:ext>
            </a:extLst>
          </p:cNvPr>
          <p:cNvSpPr>
            <a:spLocks noGrp="1"/>
          </p:cNvSpPr>
          <p:nvPr>
            <p:ph type="title"/>
          </p:nvPr>
        </p:nvSpPr>
        <p:spPr>
          <a:xfrm>
            <a:off x="609600" y="275167"/>
            <a:ext cx="10972800" cy="1143000"/>
          </a:xfrm>
        </p:spPr>
        <p:txBody>
          <a:bodyPr>
            <a:normAutofit fontScale="90000"/>
          </a:bodyPr>
          <a:lstStyle/>
          <a:p>
            <a:pPr algn="ctr"/>
            <a:r>
              <a:rPr lang="en-US" sz="4000" dirty="0"/>
              <a:t>What is the histopathology of venous ulcers?</a:t>
            </a:r>
          </a:p>
        </p:txBody>
      </p:sp>
    </p:spTree>
    <p:extLst>
      <p:ext uri="{BB962C8B-B14F-4D97-AF65-F5344CB8AC3E}">
        <p14:creationId xmlns:p14="http://schemas.microsoft.com/office/powerpoint/2010/main" val="169042195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histopathology of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497889" y="6010689"/>
            <a:ext cx="7674016" cy="523220"/>
          </a:xfrm>
          <a:prstGeom prst="rect">
            <a:avLst/>
          </a:prstGeom>
          <a:noFill/>
        </p:spPr>
        <p:txBody>
          <a:bodyPr wrap="square" rtlCol="0">
            <a:spAutoFit/>
          </a:bodyPr>
          <a:lstStyle/>
          <a:p>
            <a:pPr marL="460375" indent="-460375"/>
            <a:r>
              <a:rPr lang="en-US" sz="1400" dirty="0"/>
              <a:t>Olsen RJ, Musser JM. Molecular pathogenesis of necrotizing fasciitis. </a:t>
            </a:r>
            <a:r>
              <a:rPr lang="en-US" sz="1400" i="1" dirty="0" err="1"/>
              <a:t>Annu</a:t>
            </a:r>
            <a:r>
              <a:rPr lang="en-US" sz="1400" i="1" dirty="0"/>
              <a:t> Rev </a:t>
            </a:r>
            <a:r>
              <a:rPr lang="en-US" sz="1400" i="1" dirty="0" err="1"/>
              <a:t>Pathol</a:t>
            </a:r>
            <a:r>
              <a:rPr lang="en-US" sz="1400" dirty="0"/>
              <a:t>. 2010;5:1-31. doi:10.1146/annurev-pathol-121808-102135</a:t>
            </a:r>
          </a:p>
        </p:txBody>
      </p:sp>
      <p:sp>
        <p:nvSpPr>
          <p:cNvPr id="5" name="Content Placeholder 2"/>
          <p:cNvSpPr txBox="1">
            <a:spLocks/>
          </p:cNvSpPr>
          <p:nvPr/>
        </p:nvSpPr>
        <p:spPr>
          <a:xfrm>
            <a:off x="4497889" y="1788403"/>
            <a:ext cx="7300572"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1600" dirty="0"/>
              <a:t>Histopathology features of human necrotizing fasciitis. </a:t>
            </a:r>
          </a:p>
          <a:p>
            <a:pPr marL="0" indent="0">
              <a:buClr>
                <a:srgbClr val="FFFF00"/>
              </a:buClr>
              <a:buNone/>
            </a:pPr>
            <a:r>
              <a:rPr lang="en-US" sz="1600" dirty="0"/>
              <a:t>A: The arm of this patient infected with group A </a:t>
            </a:r>
            <a:r>
              <a:rPr lang="en-US" sz="1600" dirty="0" err="1"/>
              <a:t>Streptococcusis</a:t>
            </a:r>
            <a:r>
              <a:rPr lang="en-US" sz="1600" dirty="0"/>
              <a:t> very swollen and bruised. A large ulcer is developing on the dorsal forearm. However, the visual appearance still greatly underestimates the true severity of the underlying infection. B: Microscopic evaluation of the skin shows an erosion of the epidermis (horizontal bracket), edematous thickening of the dermis (vertical bracket), and sparse inflammatory cell infiltrate (original magnification 2×). </a:t>
            </a:r>
            <a:br>
              <a:rPr lang="en-US" sz="1600" dirty="0"/>
            </a:br>
            <a:r>
              <a:rPr lang="en-US" sz="1600" dirty="0"/>
              <a:t>C: These histopathological features of the ulcer and dermal-epidermal junction are better seen at high magnification. </a:t>
            </a:r>
            <a:br>
              <a:rPr lang="en-US" sz="1600" dirty="0"/>
            </a:br>
            <a:r>
              <a:rPr lang="en-US" sz="1600" dirty="0"/>
              <a:t>D: In the infected deep soft tissue, there are marked necrosis, acute inflammatory cell infiltration, and bacterial organisms that are primarily concentrated along the major fascial planes (arrows). </a:t>
            </a:r>
            <a:br>
              <a:rPr lang="en-US" sz="1600" dirty="0"/>
            </a:br>
            <a:r>
              <a:rPr lang="en-US" sz="1600" dirty="0"/>
              <a:t>E: The necrosis is observed to extend beyond the fascial planes to also infiltrate along individual muscle fibers (arrows). Numerous nonviable muscle cells are present alongside the advancing infection (circled region). </a:t>
            </a:r>
            <a:br>
              <a:rPr lang="en-US" sz="1600" dirty="0"/>
            </a:br>
            <a:r>
              <a:rPr lang="en-US" sz="1600" dirty="0"/>
              <a:t>F: At high magnification, four severely damaged muscle fibers are seen. </a:t>
            </a:r>
            <a:br>
              <a:rPr lang="en-US" sz="1600" dirty="0"/>
            </a:br>
            <a:r>
              <a:rPr lang="en-US" sz="1600" dirty="0"/>
              <a:t>G  A characteristic feature of human necrotizing fasciitis is vascular thrombosis (boxed region) and hemorrhage.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77" y="1064871"/>
            <a:ext cx="3686697" cy="5341716"/>
          </a:xfrm>
          <a:prstGeom prst="rect">
            <a:avLst/>
          </a:prstGeom>
        </p:spPr>
      </p:pic>
    </p:spTree>
    <p:extLst>
      <p:ext uri="{BB962C8B-B14F-4D97-AF65-F5344CB8AC3E}">
        <p14:creationId xmlns:p14="http://schemas.microsoft.com/office/powerpoint/2010/main" val="187928096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pathology of necrotizing fasciitis? </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497889" y="6172059"/>
            <a:ext cx="7674016" cy="523220"/>
          </a:xfrm>
          <a:prstGeom prst="rect">
            <a:avLst/>
          </a:prstGeom>
          <a:noFill/>
        </p:spPr>
        <p:txBody>
          <a:bodyPr wrap="square" rtlCol="0">
            <a:spAutoFit/>
          </a:bodyPr>
          <a:lstStyle/>
          <a:p>
            <a:pPr marL="460375" indent="-460375"/>
            <a:r>
              <a:rPr lang="en-US" sz="1400" dirty="0"/>
              <a:t>Olsen RJ, Musser JM. Molecular pathogenesis of necrotizing fasciitis. </a:t>
            </a:r>
            <a:r>
              <a:rPr lang="en-US" sz="1400" i="1" dirty="0" err="1"/>
              <a:t>Annu</a:t>
            </a:r>
            <a:r>
              <a:rPr lang="en-US" sz="1400" i="1" dirty="0"/>
              <a:t> Rev </a:t>
            </a:r>
            <a:r>
              <a:rPr lang="en-US" sz="1400" i="1" dirty="0" err="1"/>
              <a:t>Pathol</a:t>
            </a:r>
            <a:r>
              <a:rPr lang="en-US" sz="1400" dirty="0"/>
              <a:t>. 2010;5:1-31. doi:10.1146/annurev-pathol-121808-102135</a:t>
            </a:r>
          </a:p>
        </p:txBody>
      </p:sp>
      <p:sp>
        <p:nvSpPr>
          <p:cNvPr id="5" name="Content Placeholder 2"/>
          <p:cNvSpPr txBox="1">
            <a:spLocks/>
          </p:cNvSpPr>
          <p:nvPr/>
        </p:nvSpPr>
        <p:spPr>
          <a:xfrm>
            <a:off x="4497889" y="1788403"/>
            <a:ext cx="7300572"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2000" dirty="0"/>
              <a:t>Animal models of group A Streptococcus(GAS) necrotizing fasciitis. To investigate a particular gene of interest, animals are infected intramuscularly with either the wild-type or the isogenic mutant strain, and parameters of disease severity are compared. </a:t>
            </a:r>
          </a:p>
          <a:p>
            <a:pPr marL="0" indent="0">
              <a:buClr>
                <a:srgbClr val="FFFF00"/>
              </a:buClr>
              <a:buNone/>
            </a:pPr>
            <a:r>
              <a:rPr lang="en-US" sz="2000" dirty="0"/>
              <a:t>(a, b) Photographs of infected mouse limbs demonstrate that the wild-type GAS strain (panel a) causes larger, more hemorrhagic lesions compared to the mutant strain (panel b). </a:t>
            </a:r>
          </a:p>
          <a:p>
            <a:pPr marL="0" indent="0">
              <a:buClr>
                <a:srgbClr val="FFFF00"/>
              </a:buClr>
              <a:buNone/>
            </a:pPr>
            <a:r>
              <a:rPr lang="en-US" sz="2000" dirty="0"/>
              <a:t>(c, d) Micrographs of infected nonhuman primate limb muscle excised from the inoculation site show that the wild-type GAS strain causes much more severe, widespread fascial and myocyte necrosis (panel c) compared to the confined lesion (arrows) caused by the mutant strain (panel d). (e, f) These features are better seen at high magnification (panel </a:t>
            </a:r>
            <a:r>
              <a:rPr lang="en-US" sz="2000" dirty="0" err="1"/>
              <a:t>ecompared</a:t>
            </a:r>
            <a:r>
              <a:rPr lang="en-US" sz="2000" dirty="0"/>
              <a:t> to panel 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435261"/>
            <a:ext cx="2383645" cy="5098648"/>
          </a:xfrm>
          <a:prstGeom prst="rect">
            <a:avLst/>
          </a:prstGeom>
        </p:spPr>
      </p:pic>
    </p:spTree>
    <p:extLst>
      <p:ext uri="{BB962C8B-B14F-4D97-AF65-F5344CB8AC3E}">
        <p14:creationId xmlns:p14="http://schemas.microsoft.com/office/powerpoint/2010/main" val="37609727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Agenda</a:t>
            </a:r>
          </a:p>
        </p:txBody>
      </p:sp>
      <p:sp>
        <p:nvSpPr>
          <p:cNvPr id="3" name="Content Placeholder 2"/>
          <p:cNvSpPr>
            <a:spLocks noGrp="1"/>
          </p:cNvSpPr>
          <p:nvPr>
            <p:ph sz="quarter" idx="10"/>
          </p:nvPr>
        </p:nvSpPr>
        <p:spPr/>
        <p:txBody>
          <a:bodyPr>
            <a:normAutofit/>
          </a:bodyPr>
          <a:lstStyle/>
          <a:p>
            <a:endParaRPr lang="en-US" sz="2000" dirty="0">
              <a:solidFill>
                <a:srgbClr val="FFFF00"/>
              </a:solidFill>
            </a:endParaRP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the Importance of Pathological Diagnosis After Debridement?</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the histopathology of vasculitis? </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histopathology of osteomyelitis? </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histopathology of acute vs. chronic osteomyelitis? </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histopathology of pelvic osteomyelitis? </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importance of proximal bone biopsy? </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the histopathology of venous ulcers?</a:t>
            </a:r>
          </a:p>
          <a:p>
            <a:pPr marL="0" marR="0">
              <a:spcBef>
                <a:spcPts val="0"/>
              </a:spcBef>
              <a:spcAft>
                <a:spcPts val="0"/>
              </a:spcAft>
            </a:pPr>
            <a:r>
              <a:rPr lang="en-US" sz="2000" kern="100" dirty="0">
                <a:effectLst/>
                <a:ea typeface="Calibri" panose="020F0502020204030204" pitchFamily="34" charset="0"/>
                <a:cs typeface="Times New Roman" panose="02020603050405020304" pitchFamily="18" charset="0"/>
              </a:rPr>
              <a:t>What is histopathology of necrotizing fasciitis? </a:t>
            </a: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990600" y="17022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63884146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What is the Importance of Pathological Diagnosis After Debridement? </a:t>
            </a:r>
          </a:p>
        </p:txBody>
      </p:sp>
      <p:sp>
        <p:nvSpPr>
          <p:cNvPr id="3" name="Content Placeholder 2"/>
          <p:cNvSpPr>
            <a:spLocks noGrp="1"/>
          </p:cNvSpPr>
          <p:nvPr>
            <p:ph sz="quarter" idx="10"/>
          </p:nvPr>
        </p:nvSpPr>
        <p:spPr/>
        <p:txBody>
          <a:bodyPr>
            <a:normAutofit/>
          </a:bodyPr>
          <a:lstStyle/>
          <a:p>
            <a:endParaRPr lang="en-US" dirty="0">
              <a:solidFill>
                <a:srgbClr val="FFFF00"/>
              </a:solidFill>
            </a:endParaRPr>
          </a:p>
          <a:p>
            <a:endParaRPr lang="en-US" dirty="0">
              <a:solidFill>
                <a:srgbClr val="FFFF00"/>
              </a:solidFill>
            </a:endParaRPr>
          </a:p>
        </p:txBody>
      </p:sp>
      <p:sp>
        <p:nvSpPr>
          <p:cNvPr id="4" name="TextBox 3"/>
          <p:cNvSpPr txBox="1"/>
          <p:nvPr/>
        </p:nvSpPr>
        <p:spPr>
          <a:xfrm>
            <a:off x="5254908" y="6111207"/>
            <a:ext cx="6802460" cy="523220"/>
          </a:xfrm>
          <a:prstGeom prst="rect">
            <a:avLst/>
          </a:prstGeom>
          <a:noFill/>
        </p:spPr>
        <p:txBody>
          <a:bodyPr wrap="square" rtlCol="0">
            <a:spAutoFit/>
          </a:bodyPr>
          <a:lstStyle/>
          <a:p>
            <a:pPr marL="460375" indent="-460375"/>
            <a:r>
              <a:rPr lang="en-US" sz="1400" dirty="0"/>
              <a:t>Howell RS, et al. Wound care center of excellence: guide to operative technique for chronic wounds. </a:t>
            </a:r>
            <a:r>
              <a:rPr lang="en-US" sz="1400" i="1" dirty="0"/>
              <a:t>J Am Coll Surg</a:t>
            </a:r>
            <a:r>
              <a:rPr lang="en-US" sz="1400" dirty="0"/>
              <a:t> 2018 (226)2: e7-e17.</a:t>
            </a:r>
          </a:p>
        </p:txBody>
      </p:sp>
      <p:sp>
        <p:nvSpPr>
          <p:cNvPr id="7" name="Content Placeholder 2"/>
          <p:cNvSpPr txBox="1">
            <a:spLocks/>
          </p:cNvSpPr>
          <p:nvPr/>
        </p:nvSpPr>
        <p:spPr>
          <a:xfrm>
            <a:off x="990600" y="17022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dirty="0">
              <a:solidFill>
                <a:srgbClr val="FFFF00"/>
              </a:solidFill>
            </a:endParaRPr>
          </a:p>
          <a:p>
            <a:endParaRPr lang="en-US" dirty="0">
              <a:solidFill>
                <a:srgbClr val="FFFF00"/>
              </a:solidFill>
            </a:endParaRPr>
          </a:p>
        </p:txBody>
      </p:sp>
      <p:sp>
        <p:nvSpPr>
          <p:cNvPr id="8" name="Content Placeholder 2"/>
          <p:cNvSpPr txBox="1">
            <a:spLocks/>
          </p:cNvSpPr>
          <p:nvPr/>
        </p:nvSpPr>
        <p:spPr>
          <a:xfrm>
            <a:off x="686764" y="4817960"/>
            <a:ext cx="11123271" cy="84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solidFill>
                  <a:schemeClr val="tx1"/>
                </a:solidFill>
              </a:rPr>
              <a:t>Pathology of deep specimens. (A) acute osteomyelitis with empty lacunae (arrow) and inflammatory cells in the marrow space (arrowhead). (B) chronic osteomyelitis with a mix of viable and nonviable bone, bone remodeling, and fibrosis (arrow). (C ) basal cell carcinoma with characteristic basal clue cells (arrow). (D) venous ulceration with granulation tissue (arrow). (E ) charcot arthopathy with inflamed dense fibrous connective tissue (arrow) and granulation tissue. (F) keratinizing squamous cell carcinoma with characteristic keratin pearls (arrow) in a bleeding exophytic back mass.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1331918"/>
            <a:ext cx="6680200" cy="3352800"/>
          </a:xfrm>
          <a:prstGeom prst="rect">
            <a:avLst/>
          </a:prstGeom>
        </p:spPr>
      </p:pic>
    </p:spTree>
    <p:extLst>
      <p:ext uri="{BB962C8B-B14F-4D97-AF65-F5344CB8AC3E}">
        <p14:creationId xmlns:p14="http://schemas.microsoft.com/office/powerpoint/2010/main" val="221883425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sz="3200" dirty="0"/>
              <a:t>Pathological Importance of the Tissue Left Behind</a:t>
            </a:r>
          </a:p>
        </p:txBody>
      </p:sp>
      <p:sp>
        <p:nvSpPr>
          <p:cNvPr id="7" name="TextBox 5"/>
          <p:cNvSpPr txBox="1">
            <a:spLocks noChangeArrowheads="1"/>
          </p:cNvSpPr>
          <p:nvPr/>
        </p:nvSpPr>
        <p:spPr bwMode="auto">
          <a:xfrm>
            <a:off x="7810614" y="2244206"/>
            <a:ext cx="2628786" cy="2720426"/>
          </a:xfrm>
          <a:prstGeom prst="rect">
            <a:avLst/>
          </a:prstGeom>
          <a:gradFill flip="none" rotWithShape="1">
            <a:gsLst>
              <a:gs pos="0">
                <a:srgbClr val="FFFF99"/>
              </a:gs>
              <a:gs pos="64999">
                <a:srgbClr val="FFFFCC"/>
              </a:gs>
            </a:gsLst>
            <a:path path="circle">
              <a:fillToRect l="100000" t="100000"/>
            </a:path>
            <a:tileRect r="-100000" b="-100000"/>
          </a:gradFill>
          <a:ln w="9525">
            <a:noFill/>
            <a:miter lim="800000"/>
            <a:headEnd/>
            <a:tailEnd/>
          </a:ln>
          <a:scene3d>
            <a:camera prst="orthographicFront"/>
            <a:lightRig rig="threePt" dir="t"/>
          </a:scene3d>
          <a:sp3d extrusionH="25400">
            <a:bevelT prst="convex"/>
            <a:bevelB prst="convex"/>
          </a:sp3d>
        </p:spPr>
        <p:txBody>
          <a:bodyPr lIns="137160" tIns="182880" rIns="137160" bIns="182880" anchorCtr="1"/>
          <a:lstStyle/>
          <a:p>
            <a:pPr marL="342900" indent="-342900">
              <a:buFontTx/>
              <a:buAutoNum type="alphaUcPeriod"/>
              <a:defRPr/>
            </a:pPr>
            <a:r>
              <a:rPr lang="en-US" dirty="0">
                <a:solidFill>
                  <a:srgbClr val="00000A"/>
                </a:solidFill>
                <a:effectLst>
                  <a:outerShdw blurRad="38100" dist="38100" dir="2700000" algn="tl">
                    <a:srgbClr val="FFFFFF"/>
                  </a:outerShdw>
                </a:effectLst>
                <a:ea typeface="ＭＳ Ｐゴシック" charset="-128"/>
                <a:cs typeface="ＭＳ Ｐゴシック" charset="-128"/>
              </a:rPr>
              <a:t>Granulation tissue</a:t>
            </a:r>
          </a:p>
          <a:p>
            <a:pPr marL="342900" indent="-342900">
              <a:buFontTx/>
              <a:buAutoNum type="alphaUcPeriod"/>
              <a:defRPr/>
            </a:pPr>
            <a:endParaRPr lang="en-US" dirty="0">
              <a:solidFill>
                <a:srgbClr val="00000A"/>
              </a:solidFill>
              <a:effectLst>
                <a:outerShdw blurRad="38100" dist="38100" dir="2700000" algn="tl">
                  <a:srgbClr val="FFFFFF"/>
                </a:outerShdw>
              </a:effectLst>
              <a:ea typeface="ＭＳ Ｐゴシック" charset="-128"/>
              <a:cs typeface="ＭＳ Ｐゴシック" charset="-128"/>
            </a:endParaRPr>
          </a:p>
          <a:p>
            <a:pPr marL="342900" indent="-342900">
              <a:buFontTx/>
              <a:buAutoNum type="alphaUcPeriod"/>
              <a:defRPr/>
            </a:pPr>
            <a:r>
              <a:rPr lang="en-US" dirty="0">
                <a:solidFill>
                  <a:srgbClr val="00000A"/>
                </a:solidFill>
                <a:effectLst>
                  <a:outerShdw blurRad="38100" dist="38100" dir="2700000" algn="tl">
                    <a:srgbClr val="FFFFFF"/>
                  </a:outerShdw>
                </a:effectLst>
                <a:ea typeface="ＭＳ Ｐゴシック" charset="-128"/>
                <a:cs typeface="ＭＳ Ｐゴシック" charset="-128"/>
              </a:rPr>
              <a:t>Fibrosis</a:t>
            </a:r>
          </a:p>
          <a:p>
            <a:pPr marL="342900" indent="-342900">
              <a:buFontTx/>
              <a:buAutoNum type="alphaUcPeriod"/>
              <a:defRPr/>
            </a:pPr>
            <a:endParaRPr lang="en-US" dirty="0">
              <a:solidFill>
                <a:srgbClr val="00000A"/>
              </a:solidFill>
              <a:effectLst>
                <a:outerShdw blurRad="38100" dist="38100" dir="2700000" algn="tl">
                  <a:srgbClr val="FFFFFF"/>
                </a:outerShdw>
              </a:effectLst>
              <a:ea typeface="ＭＳ Ｐゴシック" charset="-128"/>
              <a:cs typeface="ＭＳ Ｐゴシック" charset="-128"/>
            </a:endParaRPr>
          </a:p>
          <a:p>
            <a:pPr marL="342900" indent="-342900">
              <a:buFontTx/>
              <a:buAutoNum type="alphaUcPeriod"/>
              <a:defRPr/>
            </a:pPr>
            <a:r>
              <a:rPr lang="en-US" dirty="0">
                <a:solidFill>
                  <a:srgbClr val="00000A"/>
                </a:solidFill>
                <a:effectLst>
                  <a:outerShdw blurRad="38100" dist="38100" dir="2700000" algn="tl">
                    <a:srgbClr val="FFFFFF"/>
                  </a:outerShdw>
                </a:effectLst>
                <a:ea typeface="ＭＳ Ｐゴシック" charset="-128"/>
                <a:cs typeface="ＭＳ Ｐゴシック" charset="-128"/>
              </a:rPr>
              <a:t>Osteomyelitis</a:t>
            </a:r>
          </a:p>
          <a:p>
            <a:pPr marL="342900" indent="-342900">
              <a:buFontTx/>
              <a:buAutoNum type="alphaUcPeriod"/>
              <a:defRPr/>
            </a:pPr>
            <a:endParaRPr lang="en-US" dirty="0">
              <a:solidFill>
                <a:srgbClr val="00000A"/>
              </a:solidFill>
              <a:effectLst>
                <a:outerShdw blurRad="38100" dist="38100" dir="2700000" algn="tl">
                  <a:srgbClr val="FFFFFF"/>
                </a:outerShdw>
              </a:effectLst>
              <a:ea typeface="ＭＳ Ｐゴシック" charset="-128"/>
              <a:cs typeface="ＭＳ Ｐゴシック" charset="-128"/>
            </a:endParaRPr>
          </a:p>
          <a:p>
            <a:pPr marL="342900" indent="-342900">
              <a:buFontTx/>
              <a:buAutoNum type="alphaUcPeriod"/>
              <a:defRPr/>
            </a:pPr>
            <a:r>
              <a:rPr lang="en-US" dirty="0">
                <a:solidFill>
                  <a:srgbClr val="00000A"/>
                </a:solidFill>
                <a:effectLst>
                  <a:outerShdw blurRad="38100" dist="38100" dir="2700000" algn="tl">
                    <a:srgbClr val="FFFFFF"/>
                  </a:outerShdw>
                </a:effectLst>
                <a:ea typeface="ＭＳ Ｐゴシック" charset="-128"/>
                <a:cs typeface="ＭＳ Ｐゴシック" charset="-128"/>
              </a:rPr>
              <a:t>Reactive bone</a:t>
            </a:r>
          </a:p>
        </p:txBody>
      </p:sp>
      <p:grpSp>
        <p:nvGrpSpPr>
          <p:cNvPr id="32774" name="Group 12"/>
          <p:cNvGrpSpPr>
            <a:grpSpLocks/>
          </p:cNvGrpSpPr>
          <p:nvPr/>
        </p:nvGrpSpPr>
        <p:grpSpPr bwMode="auto">
          <a:xfrm>
            <a:off x="1701800" y="1420814"/>
            <a:ext cx="5930900" cy="4941886"/>
            <a:chOff x="0" y="1371600"/>
            <a:chExt cx="5550836" cy="4160838"/>
          </a:xfrm>
        </p:grpSpPr>
        <p:pic>
          <p:nvPicPr>
            <p:cNvPr id="32776" name="Picture 2"/>
            <p:cNvPicPr>
              <a:picLocks noChangeAspect="1" noChangeArrowheads="1"/>
            </p:cNvPicPr>
            <p:nvPr/>
          </p:nvPicPr>
          <p:blipFill>
            <a:blip r:embed="rId3" cstate="print"/>
            <a:srcRect/>
            <a:stretch>
              <a:fillRect/>
            </a:stretch>
          </p:blipFill>
          <p:spPr bwMode="auto">
            <a:xfrm>
              <a:off x="0" y="1371600"/>
              <a:ext cx="5550836" cy="4160838"/>
            </a:xfrm>
            <a:prstGeom prst="rect">
              <a:avLst/>
            </a:prstGeom>
            <a:noFill/>
            <a:ln w="9525">
              <a:noFill/>
              <a:miter lim="800000"/>
              <a:headEnd/>
              <a:tailEnd/>
            </a:ln>
          </p:spPr>
        </p:pic>
        <p:sp>
          <p:nvSpPr>
            <p:cNvPr id="8" name="TextBox 7"/>
            <p:cNvSpPr txBox="1"/>
            <p:nvPr/>
          </p:nvSpPr>
          <p:spPr>
            <a:xfrm>
              <a:off x="30919" y="1376564"/>
              <a:ext cx="405207" cy="206801"/>
            </a:xfrm>
            <a:prstGeom prst="rect">
              <a:avLst/>
            </a:prstGeom>
            <a:solidFill>
              <a:srgbClr val="FFFFFF"/>
            </a:solidFill>
          </p:spPr>
          <p:txBody>
            <a:bodyPr lIns="0" tIns="0" rIns="0" bIns="0"/>
            <a:lstStyle/>
            <a:p>
              <a:pPr algn="ctr" eaLnBrk="1" hangingPunct="1">
                <a:defRPr/>
              </a:pPr>
              <a:r>
                <a:rPr lang="en-US" sz="1200" dirty="0">
                  <a:solidFill>
                    <a:srgbClr val="00000A"/>
                  </a:solidFill>
                  <a:effectLst>
                    <a:outerShdw blurRad="38100" dist="38100" dir="2700000" algn="tl">
                      <a:srgbClr val="DDDDDD"/>
                    </a:outerShdw>
                  </a:effectLst>
                  <a:ea typeface="ＭＳ Ｐゴシック" charset="-128"/>
                  <a:cs typeface="ＭＳ Ｐゴシック" charset="-128"/>
                </a:rPr>
                <a:t>A</a:t>
              </a:r>
            </a:p>
          </p:txBody>
        </p:sp>
        <p:sp>
          <p:nvSpPr>
            <p:cNvPr id="9" name="TextBox 8"/>
            <p:cNvSpPr txBox="1"/>
            <p:nvPr/>
          </p:nvSpPr>
          <p:spPr>
            <a:xfrm>
              <a:off x="2616753" y="1376564"/>
              <a:ext cx="406834" cy="206801"/>
            </a:xfrm>
            <a:prstGeom prst="rect">
              <a:avLst/>
            </a:prstGeom>
            <a:solidFill>
              <a:srgbClr val="FFFFFF"/>
            </a:solidFill>
          </p:spPr>
          <p:txBody>
            <a:bodyPr lIns="0" tIns="0" rIns="0" bIns="0"/>
            <a:lstStyle/>
            <a:p>
              <a:pPr algn="ctr" eaLnBrk="1" hangingPunct="1">
                <a:defRPr/>
              </a:pPr>
              <a:r>
                <a:rPr lang="en-US" sz="1200" dirty="0">
                  <a:solidFill>
                    <a:srgbClr val="00000A"/>
                  </a:solidFill>
                  <a:effectLst>
                    <a:outerShdw blurRad="38100" dist="38100" dir="2700000" algn="tl">
                      <a:srgbClr val="DDDDDD"/>
                    </a:outerShdw>
                  </a:effectLst>
                  <a:ea typeface="ＭＳ Ｐゴシック" charset="-128"/>
                  <a:cs typeface="ＭＳ Ｐゴシック" charset="-128"/>
                </a:rPr>
                <a:t>B</a:t>
              </a:r>
            </a:p>
          </p:txBody>
        </p:sp>
        <p:sp>
          <p:nvSpPr>
            <p:cNvPr id="10" name="TextBox 9"/>
            <p:cNvSpPr txBox="1"/>
            <p:nvPr/>
          </p:nvSpPr>
          <p:spPr>
            <a:xfrm>
              <a:off x="30919" y="3313876"/>
              <a:ext cx="405207" cy="205147"/>
            </a:xfrm>
            <a:prstGeom prst="rect">
              <a:avLst/>
            </a:prstGeom>
            <a:solidFill>
              <a:srgbClr val="FFFFFF"/>
            </a:solidFill>
          </p:spPr>
          <p:txBody>
            <a:bodyPr lIns="0" tIns="0" rIns="0" bIns="0"/>
            <a:lstStyle/>
            <a:p>
              <a:pPr algn="ctr" eaLnBrk="1" hangingPunct="1">
                <a:defRPr/>
              </a:pPr>
              <a:r>
                <a:rPr lang="en-US" sz="1200" dirty="0">
                  <a:solidFill>
                    <a:srgbClr val="00000A"/>
                  </a:solidFill>
                  <a:effectLst>
                    <a:outerShdw blurRad="38100" dist="38100" dir="2700000" algn="tl">
                      <a:srgbClr val="DDDDDD"/>
                    </a:outerShdw>
                  </a:effectLst>
                  <a:ea typeface="ＭＳ Ｐゴシック" charset="-128"/>
                  <a:cs typeface="ＭＳ Ｐゴシック" charset="-128"/>
                </a:rPr>
                <a:t>C</a:t>
              </a:r>
            </a:p>
          </p:txBody>
        </p:sp>
        <p:sp>
          <p:nvSpPr>
            <p:cNvPr id="11" name="TextBox 10"/>
            <p:cNvSpPr txBox="1"/>
            <p:nvPr/>
          </p:nvSpPr>
          <p:spPr>
            <a:xfrm>
              <a:off x="2616753" y="3313876"/>
              <a:ext cx="406834" cy="205147"/>
            </a:xfrm>
            <a:prstGeom prst="rect">
              <a:avLst/>
            </a:prstGeom>
            <a:solidFill>
              <a:srgbClr val="FFFFFF"/>
            </a:solidFill>
          </p:spPr>
          <p:txBody>
            <a:bodyPr lIns="0" tIns="0" rIns="0" bIns="0"/>
            <a:lstStyle/>
            <a:p>
              <a:pPr algn="ctr" eaLnBrk="1" hangingPunct="1">
                <a:defRPr/>
              </a:pPr>
              <a:r>
                <a:rPr lang="en-US" sz="1200" dirty="0">
                  <a:solidFill>
                    <a:srgbClr val="00000A"/>
                  </a:solidFill>
                  <a:effectLst>
                    <a:outerShdw blurRad="38100" dist="38100" dir="2700000" algn="tl">
                      <a:srgbClr val="DDDDDD"/>
                    </a:outerShdw>
                  </a:effectLst>
                  <a:ea typeface="ＭＳ Ｐゴシック" charset="-128"/>
                  <a:cs typeface="ＭＳ Ｐゴシック" charset="-128"/>
                </a:rPr>
                <a:t>D</a:t>
              </a:r>
            </a:p>
          </p:txBody>
        </p:sp>
      </p:grpSp>
      <p:sp>
        <p:nvSpPr>
          <p:cNvPr id="32775" name="Footer Placeholder 4"/>
          <p:cNvSpPr txBox="1">
            <a:spLocks noGrp="1"/>
          </p:cNvSpPr>
          <p:nvPr/>
        </p:nvSpPr>
        <p:spPr bwMode="auto">
          <a:xfrm>
            <a:off x="2514600" y="6381136"/>
            <a:ext cx="8153400" cy="476865"/>
          </a:xfrm>
          <a:prstGeom prst="rect">
            <a:avLst/>
          </a:prstGeom>
          <a:noFill/>
          <a:ln w="9525">
            <a:noFill/>
            <a:miter lim="800000"/>
            <a:headEnd/>
            <a:tailEnd/>
          </a:ln>
        </p:spPr>
        <p:txBody>
          <a:bodyPr/>
          <a:lstStyle/>
          <a:p>
            <a:pPr algn="r" eaLnBrk="1" hangingPunct="1"/>
            <a:r>
              <a:rPr lang="en-US" sz="1200" dirty="0"/>
              <a:t>Golinko et al.  Operative Debridement of Diabetic Foot Ulcers. J Am Coll Surg 2008; 207:e1-e6</a:t>
            </a:r>
          </a:p>
        </p:txBody>
      </p:sp>
    </p:spTree>
    <p:extLst>
      <p:ext uri="{BB962C8B-B14F-4D97-AF65-F5344CB8AC3E}">
        <p14:creationId xmlns:p14="http://schemas.microsoft.com/office/powerpoint/2010/main" val="38331306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2800" dirty="0"/>
              <a:t>Cutaneous Granulomatosis with Polyangiitis – Vasculitis. Perivascular inflammation with plasma cell infiltration. (40x)</a:t>
            </a:r>
          </a:p>
        </p:txBody>
      </p:sp>
      <p:pic>
        <p:nvPicPr>
          <p:cNvPr id="95235" name="Content Placeholder 3"/>
          <p:cNvPicPr>
            <a:picLocks noGrp="1"/>
          </p:cNvPicPr>
          <p:nvPr>
            <p:ph sz="quarter" idx="10"/>
          </p:nvPr>
        </p:nvPicPr>
        <p:blipFill>
          <a:blip r:embed="rId2" cstate="print"/>
          <a:stretch>
            <a:fillRect/>
          </a:stretch>
        </p:blipFill>
        <p:spPr>
          <a:xfrm>
            <a:off x="1319514" y="1701799"/>
            <a:ext cx="6278530" cy="4571425"/>
          </a:xfrm>
        </p:spPr>
      </p:pic>
      <p:sp>
        <p:nvSpPr>
          <p:cNvPr id="4" name="TextBox 3"/>
          <p:cNvSpPr txBox="1"/>
          <p:nvPr/>
        </p:nvSpPr>
        <p:spPr>
          <a:xfrm>
            <a:off x="8674100" y="3365500"/>
            <a:ext cx="1993900" cy="1631216"/>
          </a:xfrm>
          <a:prstGeom prst="rect">
            <a:avLst/>
          </a:prstGeom>
          <a:noFill/>
        </p:spPr>
        <p:txBody>
          <a:bodyPr wrap="square" rtlCol="0">
            <a:spAutoFit/>
          </a:bodyPr>
          <a:lstStyle/>
          <a:p>
            <a:r>
              <a:rPr lang="en-US" sz="2000" dirty="0"/>
              <a:t>White arrow: blood vessel</a:t>
            </a:r>
          </a:p>
          <a:p>
            <a:endParaRPr lang="en-US" sz="2000" dirty="0"/>
          </a:p>
          <a:p>
            <a:r>
              <a:rPr lang="en-US" sz="2000" dirty="0"/>
              <a:t>Yellow arrows: plasma cells</a:t>
            </a:r>
          </a:p>
        </p:txBody>
      </p:sp>
      <p:sp>
        <p:nvSpPr>
          <p:cNvPr id="9" name="TextBox 8"/>
          <p:cNvSpPr txBox="1"/>
          <p:nvPr/>
        </p:nvSpPr>
        <p:spPr>
          <a:xfrm>
            <a:off x="5913470" y="6273225"/>
            <a:ext cx="6278530" cy="461665"/>
          </a:xfrm>
          <a:prstGeom prst="rect">
            <a:avLst/>
          </a:prstGeom>
          <a:noFill/>
        </p:spPr>
        <p:txBody>
          <a:bodyPr wrap="square" rtlCol="0">
            <a:spAutoFit/>
          </a:bodyPr>
          <a:lstStyle/>
          <a:p>
            <a:pPr marL="403225" indent="-403225"/>
            <a:r>
              <a:rPr lang="en-US" sz="1200" dirty="0" err="1"/>
              <a:t>Turi</a:t>
            </a:r>
            <a:r>
              <a:rPr lang="en-US" sz="1200" dirty="0"/>
              <a:t> GK, et al. Major Histopathologic Diagnoses of Chronic Wounds. </a:t>
            </a:r>
            <a:r>
              <a:rPr lang="en-US" sz="1200" i="1" dirty="0" err="1"/>
              <a:t>Adv</a:t>
            </a:r>
            <a:r>
              <a:rPr lang="en-US" sz="1200" i="1" dirty="0"/>
              <a:t> Skin Wound Care</a:t>
            </a:r>
            <a:r>
              <a:rPr lang="en-US" sz="1200" dirty="0"/>
              <a:t>. 2016;29(8):E1.</a:t>
            </a:r>
          </a:p>
        </p:txBody>
      </p:sp>
      <p:cxnSp>
        <p:nvCxnSpPr>
          <p:cNvPr id="5" name="Straight Arrow Connector 4">
            <a:extLst>
              <a:ext uri="{FF2B5EF4-FFF2-40B4-BE49-F238E27FC236}">
                <a16:creationId xmlns:a16="http://schemas.microsoft.com/office/drawing/2014/main" id="{F8404789-E3F0-84D6-4678-63FD157D69D8}"/>
              </a:ext>
            </a:extLst>
          </p:cNvPr>
          <p:cNvCxnSpPr/>
          <p:nvPr/>
        </p:nvCxnSpPr>
        <p:spPr bwMode="auto">
          <a:xfrm flipH="1">
            <a:off x="4553095" y="5020840"/>
            <a:ext cx="571500" cy="355600"/>
          </a:xfrm>
          <a:prstGeom prst="straightConnector1">
            <a:avLst/>
          </a:prstGeom>
          <a:noFill/>
          <a:ln w="76200" cap="flat" cmpd="sng" algn="ctr">
            <a:solidFill>
              <a:srgbClr val="FFFF00"/>
            </a:solidFill>
            <a:prstDash val="solid"/>
            <a:round/>
            <a:headEnd type="none" w="med" len="med"/>
            <a:tailEnd type="arrow"/>
          </a:ln>
          <a:effectLst/>
        </p:spPr>
      </p:cxnSp>
      <p:cxnSp>
        <p:nvCxnSpPr>
          <p:cNvPr id="3" name="Straight Arrow Connector 2">
            <a:extLst>
              <a:ext uri="{FF2B5EF4-FFF2-40B4-BE49-F238E27FC236}">
                <a16:creationId xmlns:a16="http://schemas.microsoft.com/office/drawing/2014/main" id="{F8693F41-566E-DBC0-A163-8BE17B74A8A6}"/>
              </a:ext>
            </a:extLst>
          </p:cNvPr>
          <p:cNvCxnSpPr/>
          <p:nvPr/>
        </p:nvCxnSpPr>
        <p:spPr bwMode="auto">
          <a:xfrm flipH="1">
            <a:off x="4267345" y="4181108"/>
            <a:ext cx="571500" cy="355600"/>
          </a:xfrm>
          <a:prstGeom prst="straightConnector1">
            <a:avLst/>
          </a:prstGeom>
          <a:noFill/>
          <a:ln w="7620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123044865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What is histopathology of secondary-type vasculitis?</a:t>
            </a:r>
          </a:p>
        </p:txBody>
      </p:sp>
      <p:pic>
        <p:nvPicPr>
          <p:cNvPr id="12" name="Content Placeholder 11"/>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29741" y="1145894"/>
            <a:ext cx="5920633" cy="4903592"/>
          </a:xfrm>
        </p:spPr>
      </p:pic>
      <p:sp>
        <p:nvSpPr>
          <p:cNvPr id="11" name="TextBox 10"/>
          <p:cNvSpPr txBox="1"/>
          <p:nvPr/>
        </p:nvSpPr>
        <p:spPr>
          <a:xfrm>
            <a:off x="5393802" y="6121168"/>
            <a:ext cx="6690167" cy="461665"/>
          </a:xfrm>
          <a:prstGeom prst="rect">
            <a:avLst/>
          </a:prstGeom>
          <a:noFill/>
        </p:spPr>
        <p:txBody>
          <a:bodyPr wrap="square" rtlCol="0">
            <a:spAutoFit/>
          </a:bodyPr>
          <a:lstStyle/>
          <a:p>
            <a:pPr marL="403225" indent="-403225"/>
            <a:r>
              <a:rPr lang="en-US" sz="1200" dirty="0" err="1"/>
              <a:t>Turi</a:t>
            </a:r>
            <a:r>
              <a:rPr lang="en-US" sz="1200" dirty="0"/>
              <a:t> GK, et al. Major Histopathologic Diagnoses of Chronic Wounds. </a:t>
            </a:r>
            <a:r>
              <a:rPr lang="en-US" sz="1200" i="1" dirty="0" err="1"/>
              <a:t>Adv</a:t>
            </a:r>
            <a:r>
              <a:rPr lang="en-US" sz="1200" i="1" dirty="0"/>
              <a:t> Skin Wound Care</a:t>
            </a:r>
            <a:r>
              <a:rPr lang="en-US" sz="1200" dirty="0"/>
              <a:t>. 2016;29(8):E1.</a:t>
            </a:r>
          </a:p>
        </p:txBody>
      </p:sp>
    </p:spTree>
    <p:extLst>
      <p:ext uri="{BB962C8B-B14F-4D97-AF65-F5344CB8AC3E}">
        <p14:creationId xmlns:p14="http://schemas.microsoft.com/office/powerpoint/2010/main" val="120354713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What is relation of pathogenesis and treatment in vasculitis? </a:t>
            </a:r>
          </a:p>
        </p:txBody>
      </p:sp>
      <p:sp>
        <p:nvSpPr>
          <p:cNvPr id="8" name="Content Placeholder 2"/>
          <p:cNvSpPr txBox="1">
            <a:spLocks/>
          </p:cNvSpPr>
          <p:nvPr/>
        </p:nvSpPr>
        <p:spPr>
          <a:xfrm>
            <a:off x="4463902" y="1758639"/>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5" name="Content Placeholder 2"/>
          <p:cNvSpPr txBox="1">
            <a:spLocks/>
          </p:cNvSpPr>
          <p:nvPr/>
        </p:nvSpPr>
        <p:spPr>
          <a:xfrm>
            <a:off x="7206340" y="1821730"/>
            <a:ext cx="410670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The emergence of novel biologics offers more precise targeting of the immune response in large vessel vasculitis and has shown promise in minimizing glucocorticoid reliance.</a:t>
            </a:r>
          </a:p>
        </p:txBody>
      </p:sp>
      <p:sp>
        <p:nvSpPr>
          <p:cNvPr id="7" name="TextBox 6"/>
          <p:cNvSpPr txBox="1"/>
          <p:nvPr/>
        </p:nvSpPr>
        <p:spPr>
          <a:xfrm>
            <a:off x="6602819" y="5981045"/>
            <a:ext cx="5348042" cy="954107"/>
          </a:xfrm>
          <a:prstGeom prst="rect">
            <a:avLst/>
          </a:prstGeom>
          <a:noFill/>
        </p:spPr>
        <p:txBody>
          <a:bodyPr wrap="square" rtlCol="0">
            <a:spAutoFit/>
          </a:bodyPr>
          <a:lstStyle/>
          <a:p>
            <a:pPr marL="460375" indent="-460375"/>
            <a:r>
              <a:rPr lang="en-US" sz="1400" dirty="0"/>
              <a:t>Farrah TE, </a:t>
            </a:r>
            <a:r>
              <a:rPr lang="en-US" sz="1400" dirty="0" err="1"/>
              <a:t>Basu</a:t>
            </a:r>
            <a:r>
              <a:rPr lang="en-US" sz="1400" dirty="0"/>
              <a:t> N, </a:t>
            </a:r>
            <a:r>
              <a:rPr lang="en-US" sz="1400" dirty="0" err="1"/>
              <a:t>Dweck</a:t>
            </a:r>
            <a:r>
              <a:rPr lang="en-US" sz="1400" dirty="0"/>
              <a:t> M, Calcagno C, </a:t>
            </a:r>
            <a:r>
              <a:rPr lang="en-US" sz="1400" dirty="0" err="1"/>
              <a:t>Fayad</a:t>
            </a:r>
            <a:r>
              <a:rPr lang="en-US" sz="1400" dirty="0"/>
              <a:t> ZA, </a:t>
            </a:r>
            <a:r>
              <a:rPr lang="en-US" sz="1400" dirty="0" err="1"/>
              <a:t>Dhaun</a:t>
            </a:r>
            <a:r>
              <a:rPr lang="en-US" sz="1400" dirty="0"/>
              <a:t> N. Advances in Therapies and Imaging for Systemic Vasculitis. </a:t>
            </a:r>
            <a:r>
              <a:rPr lang="en-US" sz="1400" i="1" dirty="0" err="1"/>
              <a:t>Arterioscler</a:t>
            </a:r>
            <a:r>
              <a:rPr lang="en-US" sz="1400" i="1" dirty="0"/>
              <a:t> </a:t>
            </a:r>
            <a:r>
              <a:rPr lang="en-US" sz="1400" i="1" dirty="0" err="1"/>
              <a:t>Thromb</a:t>
            </a:r>
            <a:r>
              <a:rPr lang="en-US" sz="1400" i="1" dirty="0"/>
              <a:t> </a:t>
            </a:r>
            <a:r>
              <a:rPr lang="en-US" sz="1400" i="1" dirty="0" err="1"/>
              <a:t>Vasc</a:t>
            </a:r>
            <a:r>
              <a:rPr lang="en-US" sz="1400" i="1" dirty="0"/>
              <a:t> Biol</a:t>
            </a:r>
            <a:r>
              <a:rPr lang="en-US" sz="1400" dirty="0"/>
              <a:t>. 2019;39(8):1520-1541.</a:t>
            </a:r>
          </a:p>
        </p:txBody>
      </p:sp>
      <p:pic>
        <p:nvPicPr>
          <p:cNvPr id="1026" name="Picture 2" descr="https://www.ahajournals.org/cms/asset/1322cc70-b84e-483a-bdaa-25cb5a8369c4/1520g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5" y="1761970"/>
            <a:ext cx="5025656" cy="477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8121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fontScale="90000"/>
          </a:bodyPr>
          <a:lstStyle/>
          <a:p>
            <a:pPr algn="ctr"/>
            <a:r>
              <a:rPr lang="en-US" dirty="0">
                <a:solidFill>
                  <a:schemeClr val="tx1"/>
                </a:solidFill>
              </a:rPr>
              <a:t>What is the histopathology of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4" name="Content Placeholder 2"/>
          <p:cNvSpPr txBox="1">
            <a:spLocks/>
          </p:cNvSpPr>
          <p:nvPr/>
        </p:nvSpPr>
        <p:spPr>
          <a:xfrm>
            <a:off x="446567" y="1576896"/>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A diagnosis of osteomyelitis should be considered, unless proven otherwise, when there are signs of deep wounds in the sinus tract that probe to the bone, exposed bones or chronic </a:t>
            </a:r>
            <a:r>
              <a:rPr lang="en-US" sz="2000" dirty="0" err="1"/>
              <a:t>nonhealing</a:t>
            </a:r>
            <a:r>
              <a:rPr lang="en-US" sz="2000" dirty="0"/>
              <a:t> ulcers despite standard medical care. Further investigations, such as laboratory tests, diagnostic imaging (plain radiography, magnetic resonance imaging, WBC-labeled scintigraphy) and bone culture or biopsy can aid in the confirmation of osteomyelitis (strong; moderate).</a:t>
            </a:r>
          </a:p>
          <a:p>
            <a:pPr>
              <a:buClr>
                <a:srgbClr val="C00000"/>
              </a:buClr>
            </a:pPr>
            <a:r>
              <a:rPr lang="en-US" sz="2000" i="1" dirty="0"/>
              <a:t>Bone biopsy and bone cultures should be considered the gold standard for the diagnosis of diabetic foot osteomyelitis (strong; high).</a:t>
            </a:r>
            <a:r>
              <a:rPr lang="en-US" sz="2000" dirty="0"/>
              <a:t> Confirmation of the diagnosis of diabetic foot osteomyelitis is largely based on the isolation of bacteria in bone tissue, the discovery of osteonecrosis and histopathological findings of inflammatory cell infiltration. </a:t>
            </a:r>
          </a:p>
          <a:p>
            <a:pPr>
              <a:buClr>
                <a:srgbClr val="C00000"/>
              </a:buClr>
            </a:pPr>
            <a:r>
              <a:rPr lang="en-US" sz="2000" dirty="0"/>
              <a:t>Bone biopsy is performed under surgical debridement or percutaneous puncture under fluoroscopy or computed tomography guidance and is considered the gold standard for the diagnosis of osteomyelitis. The sensitivity and specificity of bone biopsy can reach 95% and 90%, respectively. </a:t>
            </a:r>
          </a:p>
          <a:p>
            <a:pPr>
              <a:buClr>
                <a:srgbClr val="C00000"/>
              </a:buClr>
            </a:pPr>
            <a:r>
              <a:rPr lang="en-US" sz="2000" dirty="0"/>
              <a:t>Bone biopsy has not only played a role in the diagnosis of osteomyelitis but also provided guidance in the identification of pathogenic bacteria and their antibiotic sensitivity.</a:t>
            </a:r>
          </a:p>
          <a:p>
            <a:pPr>
              <a:buClr>
                <a:srgbClr val="C00000"/>
              </a:buClr>
            </a:pPr>
            <a:endParaRPr lang="en-US" sz="2000" dirty="0"/>
          </a:p>
        </p:txBody>
      </p:sp>
      <p:sp>
        <p:nvSpPr>
          <p:cNvPr id="5" name="TextBox 4"/>
          <p:cNvSpPr txBox="1"/>
          <p:nvPr/>
        </p:nvSpPr>
        <p:spPr>
          <a:xfrm>
            <a:off x="4635796" y="6023639"/>
            <a:ext cx="7793530" cy="738664"/>
          </a:xfrm>
          <a:prstGeom prst="rect">
            <a:avLst/>
          </a:prstGeom>
          <a:noFill/>
        </p:spPr>
        <p:txBody>
          <a:bodyPr wrap="square" rtlCol="0">
            <a:spAutoFit/>
          </a:bodyPr>
          <a:lstStyle/>
          <a:p>
            <a:pPr marL="460375" indent="-460375"/>
            <a:r>
              <a:rPr lang="en-US" sz="1400" dirty="0"/>
              <a:t>Wang A, </a:t>
            </a:r>
            <a:r>
              <a:rPr lang="en-US" sz="1400" dirty="0" err="1"/>
              <a:t>Lv</a:t>
            </a:r>
            <a:r>
              <a:rPr lang="en-US" sz="1400" dirty="0"/>
              <a:t> G, Cheng X, et al. Guidelines on multidisciplinary approaches for the prevention and management of diabetic foot disease (2020 edition). </a:t>
            </a:r>
            <a:r>
              <a:rPr lang="en-US" sz="1400" i="1" dirty="0"/>
              <a:t>Burns Trauma</a:t>
            </a:r>
            <a:r>
              <a:rPr lang="en-US" sz="1400" dirty="0"/>
              <a:t>. 2020;8:tkaa017. Published 2020 Jul 6. doi:10.1093/</a:t>
            </a:r>
            <a:r>
              <a:rPr lang="en-US" sz="1400" dirty="0" err="1"/>
              <a:t>burnst</a:t>
            </a:r>
            <a:r>
              <a:rPr lang="en-US" sz="1400" dirty="0"/>
              <a:t>/tkaa017</a:t>
            </a:r>
          </a:p>
        </p:txBody>
      </p:sp>
    </p:spTree>
    <p:extLst>
      <p:ext uri="{BB962C8B-B14F-4D97-AF65-F5344CB8AC3E}">
        <p14:creationId xmlns:p14="http://schemas.microsoft.com/office/powerpoint/2010/main" val="74799251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What is histopathology of osteomyelitis?</a:t>
            </a: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870521" y="1147846"/>
            <a:ext cx="6023256" cy="5125379"/>
          </a:xfrm>
        </p:spPr>
      </p:pic>
      <p:sp>
        <p:nvSpPr>
          <p:cNvPr id="5" name="TextBox 4"/>
          <p:cNvSpPr txBox="1"/>
          <p:nvPr/>
        </p:nvSpPr>
        <p:spPr>
          <a:xfrm>
            <a:off x="6952208" y="6273225"/>
            <a:ext cx="5239792" cy="461665"/>
          </a:xfrm>
          <a:prstGeom prst="rect">
            <a:avLst/>
          </a:prstGeom>
          <a:noFill/>
        </p:spPr>
        <p:txBody>
          <a:bodyPr wrap="square" rtlCol="0">
            <a:spAutoFit/>
          </a:bodyPr>
          <a:lstStyle/>
          <a:p>
            <a:pPr marL="403225" indent="-403225"/>
            <a:r>
              <a:rPr lang="en-US" sz="1200" dirty="0" err="1"/>
              <a:t>Turi</a:t>
            </a:r>
            <a:r>
              <a:rPr lang="en-US" sz="1200" dirty="0"/>
              <a:t> GK, et al. Major Histopathologic Diagnoses of Chronic Wounds. </a:t>
            </a:r>
            <a:r>
              <a:rPr lang="en-US" sz="1200" i="1" dirty="0" err="1"/>
              <a:t>Adv</a:t>
            </a:r>
            <a:r>
              <a:rPr lang="en-US" sz="1200" i="1" dirty="0"/>
              <a:t> Skin Wound Care</a:t>
            </a:r>
            <a:r>
              <a:rPr lang="en-US" sz="1200" dirty="0"/>
              <a:t>. 2016;29(8):E1.</a:t>
            </a:r>
          </a:p>
        </p:txBody>
      </p:sp>
    </p:spTree>
    <p:extLst>
      <p:ext uri="{BB962C8B-B14F-4D97-AF65-F5344CB8AC3E}">
        <p14:creationId xmlns:p14="http://schemas.microsoft.com/office/powerpoint/2010/main" val="65734956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2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Leapfrog Diabetes Program4</Template>
  <TotalTime>4274</TotalTime>
  <Words>2389</Words>
  <Application>Microsoft Macintosh PowerPoint</Application>
  <PresentationFormat>Widescreen</PresentationFormat>
  <Paragraphs>92</Paragraphs>
  <Slides>19</Slides>
  <Notes>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Arial</vt:lpstr>
      <vt:lpstr>Arial Rounded MT Bold</vt:lpstr>
      <vt:lpstr>Calibri</vt:lpstr>
      <vt:lpstr>Corbel</vt:lpstr>
      <vt:lpstr>3_Pixel</vt:lpstr>
      <vt:lpstr>50_Pixel</vt:lpstr>
      <vt:lpstr>51_Pixel</vt:lpstr>
      <vt:lpstr>52_Pixel</vt:lpstr>
      <vt:lpstr>53_Pixel</vt:lpstr>
      <vt:lpstr>Role of Pathology in Diagnosis and Treatment of Chronic Wounds  Wednesday, October 2, 2024 </vt:lpstr>
      <vt:lpstr>Agenda</vt:lpstr>
      <vt:lpstr>What is the Importance of Pathological Diagnosis After Debridement? </vt:lpstr>
      <vt:lpstr>Pathological Importance of the Tissue Left Behind</vt:lpstr>
      <vt:lpstr>Cutaneous Granulomatosis with Polyangiitis – Vasculitis. Perivascular inflammation with plasma cell infiltration. (40x)</vt:lpstr>
      <vt:lpstr>What is histopathology of secondary-type vasculitis?</vt:lpstr>
      <vt:lpstr>What is relation of pathogenesis and treatment in vasculitis? </vt:lpstr>
      <vt:lpstr>What is the histopathology of osteomyelitis?</vt:lpstr>
      <vt:lpstr>What is histopathology of osteomyelitis?</vt:lpstr>
      <vt:lpstr>What is histopathology of acute osteomyelitis?</vt:lpstr>
      <vt:lpstr>What is definition of chronic osteomyelitis? </vt:lpstr>
      <vt:lpstr>What are major criteria for chronic osteomyelitis? </vt:lpstr>
      <vt:lpstr>PowerPoint Presentation</vt:lpstr>
      <vt:lpstr>PowerPoint Presentation</vt:lpstr>
      <vt:lpstr>PowerPoint Presentation</vt:lpstr>
      <vt:lpstr>What is the histopathology of venous ulcers?</vt:lpstr>
      <vt:lpstr>What is the histopathology of venous ulcers?</vt:lpstr>
      <vt:lpstr>What is histopathology of necrotizing fasciitis? </vt:lpstr>
      <vt:lpstr>What is pathology of necrotizing fasciitis?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&amp;  Quality Metrics</dc:title>
  <dc:creator>Microsoft Office User</dc:creator>
  <cp:lastModifiedBy>Microsoft Office User</cp:lastModifiedBy>
  <cp:revision>21</cp:revision>
  <dcterms:created xsi:type="dcterms:W3CDTF">2024-06-18T14:57:51Z</dcterms:created>
  <dcterms:modified xsi:type="dcterms:W3CDTF">2024-07-16T19:05:04Z</dcterms:modified>
</cp:coreProperties>
</file>