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9" r:id="rId2"/>
    <p:sldMasterId id="2147483714" r:id="rId3"/>
  </p:sldMasterIdLst>
  <p:notesMasterIdLst>
    <p:notesMasterId r:id="rId12"/>
  </p:notesMasterIdLst>
  <p:handoutMasterIdLst>
    <p:handoutMasterId r:id="rId13"/>
  </p:handoutMasterIdLst>
  <p:sldIdLst>
    <p:sldId id="498" r:id="rId4"/>
    <p:sldId id="352" r:id="rId5"/>
    <p:sldId id="486" r:id="rId6"/>
    <p:sldId id="488" r:id="rId7"/>
    <p:sldId id="489" r:id="rId8"/>
    <p:sldId id="490" r:id="rId9"/>
    <p:sldId id="491" r:id="rId10"/>
    <p:sldId id="497" r:id="rId11"/>
  </p:sldIdLst>
  <p:sldSz cx="9144000" cy="5143500" type="screen16x9"/>
  <p:notesSz cx="7315200" cy="9601200"/>
  <p:defaultTextStyle>
    <a:defPPr>
      <a:defRPr lang="en-US"/>
    </a:defPPr>
    <a:lvl1pPr marL="0" algn="l" defTabSz="914150" rtl="0" eaLnBrk="1" latinLnBrk="0" hangingPunct="1">
      <a:defRPr sz="1800" kern="1200">
        <a:solidFill>
          <a:schemeClr val="tx1"/>
        </a:solidFill>
        <a:latin typeface="+mn-lt"/>
        <a:ea typeface="+mn-ea"/>
        <a:cs typeface="+mn-cs"/>
      </a:defRPr>
    </a:lvl1pPr>
    <a:lvl2pPr marL="457074" algn="l" defTabSz="914150" rtl="0" eaLnBrk="1" latinLnBrk="0" hangingPunct="1">
      <a:defRPr sz="1800" kern="1200">
        <a:solidFill>
          <a:schemeClr val="tx1"/>
        </a:solidFill>
        <a:latin typeface="+mn-lt"/>
        <a:ea typeface="+mn-ea"/>
        <a:cs typeface="+mn-cs"/>
      </a:defRPr>
    </a:lvl2pPr>
    <a:lvl3pPr marL="914150" algn="l" defTabSz="914150" rtl="0" eaLnBrk="1" latinLnBrk="0" hangingPunct="1">
      <a:defRPr sz="1800" kern="1200">
        <a:solidFill>
          <a:schemeClr val="tx1"/>
        </a:solidFill>
        <a:latin typeface="+mn-lt"/>
        <a:ea typeface="+mn-ea"/>
        <a:cs typeface="+mn-cs"/>
      </a:defRPr>
    </a:lvl3pPr>
    <a:lvl4pPr marL="1371225" algn="l" defTabSz="914150" rtl="0" eaLnBrk="1" latinLnBrk="0" hangingPunct="1">
      <a:defRPr sz="1800" kern="1200">
        <a:solidFill>
          <a:schemeClr val="tx1"/>
        </a:solidFill>
        <a:latin typeface="+mn-lt"/>
        <a:ea typeface="+mn-ea"/>
        <a:cs typeface="+mn-cs"/>
      </a:defRPr>
    </a:lvl4pPr>
    <a:lvl5pPr marL="1828301" algn="l" defTabSz="914150" rtl="0" eaLnBrk="1" latinLnBrk="0" hangingPunct="1">
      <a:defRPr sz="1800" kern="1200">
        <a:solidFill>
          <a:schemeClr val="tx1"/>
        </a:solidFill>
        <a:latin typeface="+mn-lt"/>
        <a:ea typeface="+mn-ea"/>
        <a:cs typeface="+mn-cs"/>
      </a:defRPr>
    </a:lvl5pPr>
    <a:lvl6pPr marL="2285376" algn="l" defTabSz="914150" rtl="0" eaLnBrk="1" latinLnBrk="0" hangingPunct="1">
      <a:defRPr sz="1800" kern="1200">
        <a:solidFill>
          <a:schemeClr val="tx1"/>
        </a:solidFill>
        <a:latin typeface="+mn-lt"/>
        <a:ea typeface="+mn-ea"/>
        <a:cs typeface="+mn-cs"/>
      </a:defRPr>
    </a:lvl6pPr>
    <a:lvl7pPr marL="2742450" algn="l" defTabSz="914150" rtl="0" eaLnBrk="1" latinLnBrk="0" hangingPunct="1">
      <a:defRPr sz="1800" kern="1200">
        <a:solidFill>
          <a:schemeClr val="tx1"/>
        </a:solidFill>
        <a:latin typeface="+mn-lt"/>
        <a:ea typeface="+mn-ea"/>
        <a:cs typeface="+mn-cs"/>
      </a:defRPr>
    </a:lvl7pPr>
    <a:lvl8pPr marL="3199525" algn="l" defTabSz="914150" rtl="0" eaLnBrk="1" latinLnBrk="0" hangingPunct="1">
      <a:defRPr sz="1800" kern="1200">
        <a:solidFill>
          <a:schemeClr val="tx1"/>
        </a:solidFill>
        <a:latin typeface="+mn-lt"/>
        <a:ea typeface="+mn-ea"/>
        <a:cs typeface="+mn-cs"/>
      </a:defRPr>
    </a:lvl8pPr>
    <a:lvl9pPr marL="3656601" algn="l" defTabSz="91415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20"/>
    <p:restoredTop sz="91353"/>
  </p:normalViewPr>
  <p:slideViewPr>
    <p:cSldViewPr showGuides="1">
      <p:cViewPr varScale="1">
        <p:scale>
          <a:sx n="134" d="100"/>
          <a:sy n="134" d="100"/>
        </p:scale>
        <p:origin x="584" y="16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A7BA564F-3F92-468F-87B8-1E2CBAD9F8E4}" type="datetimeFigureOut">
              <a:rPr lang="en-US" smtClean="0"/>
              <a:t>7/16/24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7629611-69B6-47DB-B4E1-E3D2F623A101}" type="slidenum">
              <a:rPr lang="en-US" smtClean="0"/>
              <a:t>‹#›</a:t>
            </a:fld>
            <a:endParaRPr lang="en-US"/>
          </a:p>
        </p:txBody>
      </p:sp>
    </p:spTree>
    <p:extLst>
      <p:ext uri="{BB962C8B-B14F-4D97-AF65-F5344CB8AC3E}">
        <p14:creationId xmlns:p14="http://schemas.microsoft.com/office/powerpoint/2010/main" val="3100240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11BB808-1081-4AB9-AAD3-EFE69D2CF4A6}" type="datetimeFigureOut">
              <a:rPr lang="en-US" smtClean="0"/>
              <a:t>7/16/24</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F2530C72-CE6C-4476-B049-4347899B90EA}" type="slidenum">
              <a:rPr lang="en-US" smtClean="0"/>
              <a:t>‹#›</a:t>
            </a:fld>
            <a:endParaRPr lang="en-US"/>
          </a:p>
        </p:txBody>
      </p:sp>
    </p:spTree>
    <p:extLst>
      <p:ext uri="{BB962C8B-B14F-4D97-AF65-F5344CB8AC3E}">
        <p14:creationId xmlns:p14="http://schemas.microsoft.com/office/powerpoint/2010/main" val="2379160378"/>
      </p:ext>
    </p:extLst>
  </p:cSld>
  <p:clrMap bg1="lt1" tx1="dk1" bg2="lt2" tx2="dk2" accent1="accent1" accent2="accent2" accent3="accent3" accent4="accent4" accent5="accent5" accent6="accent6" hlink="hlink" folHlink="folHlink"/>
  <p:notesStyle>
    <a:lvl1pPr marL="0" algn="l" defTabSz="914150" rtl="0" eaLnBrk="1" latinLnBrk="0" hangingPunct="1">
      <a:defRPr sz="1200" kern="1200">
        <a:solidFill>
          <a:schemeClr val="tx1"/>
        </a:solidFill>
        <a:latin typeface="+mn-lt"/>
        <a:ea typeface="+mn-ea"/>
        <a:cs typeface="+mn-cs"/>
      </a:defRPr>
    </a:lvl1pPr>
    <a:lvl2pPr marL="457074" algn="l" defTabSz="914150" rtl="0" eaLnBrk="1" latinLnBrk="0" hangingPunct="1">
      <a:defRPr sz="1200" kern="1200">
        <a:solidFill>
          <a:schemeClr val="tx1"/>
        </a:solidFill>
        <a:latin typeface="+mn-lt"/>
        <a:ea typeface="+mn-ea"/>
        <a:cs typeface="+mn-cs"/>
      </a:defRPr>
    </a:lvl2pPr>
    <a:lvl3pPr marL="914150" algn="l" defTabSz="914150" rtl="0" eaLnBrk="1" latinLnBrk="0" hangingPunct="1">
      <a:defRPr sz="1200" kern="1200">
        <a:solidFill>
          <a:schemeClr val="tx1"/>
        </a:solidFill>
        <a:latin typeface="+mn-lt"/>
        <a:ea typeface="+mn-ea"/>
        <a:cs typeface="+mn-cs"/>
      </a:defRPr>
    </a:lvl3pPr>
    <a:lvl4pPr marL="1371225" algn="l" defTabSz="914150" rtl="0" eaLnBrk="1" latinLnBrk="0" hangingPunct="1">
      <a:defRPr sz="1200" kern="1200">
        <a:solidFill>
          <a:schemeClr val="tx1"/>
        </a:solidFill>
        <a:latin typeface="+mn-lt"/>
        <a:ea typeface="+mn-ea"/>
        <a:cs typeface="+mn-cs"/>
      </a:defRPr>
    </a:lvl4pPr>
    <a:lvl5pPr marL="1828301" algn="l" defTabSz="914150" rtl="0" eaLnBrk="1" latinLnBrk="0" hangingPunct="1">
      <a:defRPr sz="1200" kern="1200">
        <a:solidFill>
          <a:schemeClr val="tx1"/>
        </a:solidFill>
        <a:latin typeface="+mn-lt"/>
        <a:ea typeface="+mn-ea"/>
        <a:cs typeface="+mn-cs"/>
      </a:defRPr>
    </a:lvl5pPr>
    <a:lvl6pPr marL="2285376" algn="l" defTabSz="914150" rtl="0" eaLnBrk="1" latinLnBrk="0" hangingPunct="1">
      <a:defRPr sz="1200" kern="1200">
        <a:solidFill>
          <a:schemeClr val="tx1"/>
        </a:solidFill>
        <a:latin typeface="+mn-lt"/>
        <a:ea typeface="+mn-ea"/>
        <a:cs typeface="+mn-cs"/>
      </a:defRPr>
    </a:lvl6pPr>
    <a:lvl7pPr marL="2742450" algn="l" defTabSz="914150" rtl="0" eaLnBrk="1" latinLnBrk="0" hangingPunct="1">
      <a:defRPr sz="1200" kern="1200">
        <a:solidFill>
          <a:schemeClr val="tx1"/>
        </a:solidFill>
        <a:latin typeface="+mn-lt"/>
        <a:ea typeface="+mn-ea"/>
        <a:cs typeface="+mn-cs"/>
      </a:defRPr>
    </a:lvl7pPr>
    <a:lvl8pPr marL="3199525" algn="l" defTabSz="914150" rtl="0" eaLnBrk="1" latinLnBrk="0" hangingPunct="1">
      <a:defRPr sz="1200" kern="1200">
        <a:solidFill>
          <a:schemeClr val="tx1"/>
        </a:solidFill>
        <a:latin typeface="+mn-lt"/>
        <a:ea typeface="+mn-ea"/>
        <a:cs typeface="+mn-cs"/>
      </a:defRPr>
    </a:lvl8pPr>
    <a:lvl9pPr marL="3656601" algn="l" defTabSz="91415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txBox="1">
            <a:spLocks noGrp="1" noChangeArrowheads="1"/>
          </p:cNvSpPr>
          <p:nvPr/>
        </p:nvSpPr>
        <p:spPr bwMode="auto">
          <a:xfrm>
            <a:off x="4144624" y="9119172"/>
            <a:ext cx="3168928"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nchor="b"/>
          <a:lstStyle>
            <a:lvl1pPr defTabSz="908050" eaLnBrk="0" hangingPunct="0">
              <a:defRPr sz="1500">
                <a:solidFill>
                  <a:schemeClr val="tx1"/>
                </a:solidFill>
                <a:latin typeface="Corbel" pitchFamily="34" charset="0"/>
                <a:ea typeface="ＭＳ Ｐゴシック" pitchFamily="34" charset="-128"/>
              </a:defRPr>
            </a:lvl1pPr>
            <a:lvl2pPr marL="742950" indent="-285750" defTabSz="908050" eaLnBrk="0" hangingPunct="0">
              <a:defRPr sz="1500">
                <a:solidFill>
                  <a:schemeClr val="tx1"/>
                </a:solidFill>
                <a:latin typeface="Corbel" pitchFamily="34" charset="0"/>
                <a:ea typeface="ＭＳ Ｐゴシック" pitchFamily="34" charset="-128"/>
              </a:defRPr>
            </a:lvl2pPr>
            <a:lvl3pPr marL="1143000" indent="-228600" defTabSz="908050" eaLnBrk="0" hangingPunct="0">
              <a:defRPr sz="1500">
                <a:solidFill>
                  <a:schemeClr val="tx1"/>
                </a:solidFill>
                <a:latin typeface="Corbel" pitchFamily="34" charset="0"/>
                <a:ea typeface="ＭＳ Ｐゴシック" pitchFamily="34" charset="-128"/>
              </a:defRPr>
            </a:lvl3pPr>
            <a:lvl4pPr marL="1600200" indent="-228600" defTabSz="908050" eaLnBrk="0" hangingPunct="0">
              <a:defRPr sz="1500">
                <a:solidFill>
                  <a:schemeClr val="tx1"/>
                </a:solidFill>
                <a:latin typeface="Corbel" pitchFamily="34" charset="0"/>
                <a:ea typeface="ＭＳ Ｐゴシック" pitchFamily="34" charset="-128"/>
              </a:defRPr>
            </a:lvl4pPr>
            <a:lvl5pPr marL="2057400" indent="-228600" defTabSz="908050" eaLnBrk="0" hangingPunct="0">
              <a:defRPr sz="1500">
                <a:solidFill>
                  <a:schemeClr val="tx1"/>
                </a:solidFill>
                <a:latin typeface="Corbel" pitchFamily="34" charset="0"/>
                <a:ea typeface="ＭＳ Ｐゴシック" pitchFamily="34" charset="-128"/>
              </a:defRPr>
            </a:lvl5pPr>
            <a:lvl6pPr marL="25146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eaLnBrk="1" fontAlgn="base" hangingPunct="1">
              <a:spcBef>
                <a:spcPct val="0"/>
              </a:spcBef>
              <a:spcAft>
                <a:spcPct val="0"/>
              </a:spcAft>
            </a:pPr>
            <a:fld id="{97FB07B1-36B4-4906-B77A-EAB0C010AB83}" type="slidenum">
              <a:rPr lang="en-US" sz="1200">
                <a:solidFill>
                  <a:prstClr val="black"/>
                </a:solidFill>
                <a:latin typeface="Arial" charset="0"/>
              </a:rPr>
              <a:pPr eaLnBrk="1" fontAlgn="base" hangingPunct="1">
                <a:spcBef>
                  <a:spcPct val="0"/>
                </a:spcBef>
                <a:spcAft>
                  <a:spcPct val="0"/>
                </a:spcAft>
              </a:pPr>
              <a:t>1</a:t>
            </a:fld>
            <a:endParaRPr lang="en-US" sz="1200" dirty="0">
              <a:solidFill>
                <a:prstClr val="black"/>
              </a:solidFill>
              <a:latin typeface="Arial" charset="0"/>
            </a:endParaRPr>
          </a:p>
        </p:txBody>
      </p:sp>
      <p:sp>
        <p:nvSpPr>
          <p:cNvPr id="11267" name="Rectangle 2"/>
          <p:cNvSpPr>
            <a:spLocks noGrp="1" noRot="1" noChangeAspect="1" noChangeArrowheads="1" noTextEdit="1"/>
          </p:cNvSpPr>
          <p:nvPr>
            <p:ph type="sldImg"/>
          </p:nvPr>
        </p:nvSpPr>
        <p:spPr>
          <a:xfrm>
            <a:off x="460375" y="722313"/>
            <a:ext cx="6397625" cy="3598862"/>
          </a:xfrm>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lstStyle/>
          <a:p>
            <a:pPr defTabSz="942147"/>
            <a:endParaRPr lang="en-US" dirty="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902967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ln/>
        </p:spPr>
        <p:txBody>
          <a:bodyPr/>
          <a:lstStyle>
            <a:lvl1pPr>
              <a:defRPr/>
            </a:lvl1pPr>
          </a:lstStyle>
          <a:p>
            <a:pPr>
              <a:defRPr/>
            </a:pPr>
            <a:fld id="{3F6AA8B6-4B86-4E52-8386-40F5B98C8C7E}" type="datetimeFigureOut">
              <a:rPr lang="en-US">
                <a:solidFill>
                  <a:srgbClr val="103154"/>
                </a:solidFill>
              </a:rPr>
              <a:pPr>
                <a:defRPr/>
              </a:pPr>
              <a:t>7/16/24</a:t>
            </a:fld>
            <a:endParaRPr lang="en-US" dirty="0">
              <a:solidFill>
                <a:srgbClr val="103154"/>
              </a:solidFill>
            </a:endParaRPr>
          </a:p>
        </p:txBody>
      </p:sp>
      <p:sp>
        <p:nvSpPr>
          <p:cNvPr id="3"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4" name="Slide Number Placeholder 5"/>
          <p:cNvSpPr>
            <a:spLocks noGrp="1"/>
          </p:cNvSpPr>
          <p:nvPr>
            <p:ph type="sldNum" sz="quarter" idx="12"/>
          </p:nvPr>
        </p:nvSpPr>
        <p:spPr>
          <a:ln/>
        </p:spPr>
        <p:txBody>
          <a:bodyPr/>
          <a:lstStyle>
            <a:lvl1pPr>
              <a:defRPr/>
            </a:lvl1pPr>
          </a:lstStyle>
          <a:p>
            <a:pPr>
              <a:defRPr/>
            </a:pPr>
            <a:fld id="{0E026048-F21A-49E3-AFC8-6C5CDD132B5E}"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3837841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70" y="204134"/>
            <a:ext cx="3008906" cy="872075"/>
          </a:xfrm>
        </p:spPr>
        <p:txBody>
          <a:bodyPr anchor="b"/>
          <a:lstStyle>
            <a:lvl1pPr algn="l">
              <a:defRPr sz="2300" b="1"/>
            </a:lvl1pPr>
          </a:lstStyle>
          <a:p>
            <a:r>
              <a:rPr lang="en-US"/>
              <a:t>Click to edit Master title style</a:t>
            </a:r>
          </a:p>
        </p:txBody>
      </p:sp>
      <p:sp>
        <p:nvSpPr>
          <p:cNvPr id="3" name="Content Placeholder 2"/>
          <p:cNvSpPr>
            <a:spLocks noGrp="1"/>
          </p:cNvSpPr>
          <p:nvPr>
            <p:ph idx="1"/>
          </p:nvPr>
        </p:nvSpPr>
        <p:spPr>
          <a:xfrm>
            <a:off x="3574549" y="204080"/>
            <a:ext cx="5112868" cy="4390027"/>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670" y="1076367"/>
            <a:ext cx="3008906" cy="3517953"/>
          </a:xfrm>
        </p:spPr>
        <p:txBody>
          <a:bodyPr/>
          <a:lstStyle>
            <a:lvl1pPr marL="0" indent="0">
              <a:buNone/>
              <a:defRPr sz="1500"/>
            </a:lvl1pPr>
            <a:lvl2pPr marL="426304" indent="0">
              <a:buNone/>
              <a:defRPr sz="1300"/>
            </a:lvl2pPr>
            <a:lvl3pPr marL="852527" indent="0">
              <a:buNone/>
              <a:defRPr sz="1100"/>
            </a:lvl3pPr>
            <a:lvl4pPr marL="1278871" indent="0">
              <a:buNone/>
              <a:defRPr sz="1000"/>
            </a:lvl4pPr>
            <a:lvl5pPr marL="1705029" indent="0">
              <a:buNone/>
              <a:defRPr sz="1000"/>
            </a:lvl5pPr>
            <a:lvl6pPr marL="2131381" indent="0">
              <a:buNone/>
              <a:defRPr sz="1000"/>
            </a:lvl6pPr>
            <a:lvl7pPr marL="2557610" indent="0">
              <a:buNone/>
              <a:defRPr sz="1000"/>
            </a:lvl7pPr>
            <a:lvl8pPr marL="2983858" indent="0">
              <a:buNone/>
              <a:defRPr sz="1000"/>
            </a:lvl8pPr>
            <a:lvl9pPr marL="3410134"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48563ABD-04F0-4FE7-96A4-146F7EB7B351}"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DA146AE6-16BB-48D8-8501-1645FF04FADD}"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404324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24" y="3603003"/>
            <a:ext cx="5485700" cy="425572"/>
          </a:xfrm>
        </p:spPr>
        <p:txBody>
          <a:bodyPr anchor="b"/>
          <a:lstStyle>
            <a:lvl1pPr algn="l">
              <a:defRPr sz="2300" b="1"/>
            </a:lvl1pPr>
          </a:lstStyle>
          <a:p>
            <a:r>
              <a:rPr lang="en-US"/>
              <a:t>Click to edit Master title style</a:t>
            </a:r>
          </a:p>
        </p:txBody>
      </p:sp>
      <p:sp>
        <p:nvSpPr>
          <p:cNvPr id="3" name="Picture Placeholder 2"/>
          <p:cNvSpPr>
            <a:spLocks noGrp="1"/>
          </p:cNvSpPr>
          <p:nvPr>
            <p:ph type="pic" idx="1"/>
          </p:nvPr>
        </p:nvSpPr>
        <p:spPr>
          <a:xfrm>
            <a:off x="1792624" y="461233"/>
            <a:ext cx="5485700" cy="3087146"/>
          </a:xfrm>
        </p:spPr>
        <p:txBody>
          <a:bodyPr/>
          <a:lstStyle>
            <a:lvl1pPr marL="0" indent="0">
              <a:buNone/>
              <a:defRPr sz="3600"/>
            </a:lvl1pPr>
            <a:lvl2pPr marL="426304" indent="0">
              <a:buNone/>
              <a:defRPr sz="3100"/>
            </a:lvl2pPr>
            <a:lvl3pPr marL="852527" indent="0">
              <a:buNone/>
              <a:defRPr sz="2600"/>
            </a:lvl3pPr>
            <a:lvl4pPr marL="1278871" indent="0">
              <a:buNone/>
              <a:defRPr sz="2300"/>
            </a:lvl4pPr>
            <a:lvl5pPr marL="1705029" indent="0">
              <a:buNone/>
              <a:defRPr sz="2300"/>
            </a:lvl5pPr>
            <a:lvl6pPr marL="2131381" indent="0">
              <a:buNone/>
              <a:defRPr sz="2300"/>
            </a:lvl6pPr>
            <a:lvl7pPr marL="2557610" indent="0">
              <a:buNone/>
              <a:defRPr sz="2300"/>
            </a:lvl7pPr>
            <a:lvl8pPr marL="2983858" indent="0">
              <a:buNone/>
              <a:defRPr sz="2300"/>
            </a:lvl8pPr>
            <a:lvl9pPr marL="3410134" indent="0">
              <a:buNone/>
              <a:defRPr sz="2300"/>
            </a:lvl9pPr>
          </a:lstStyle>
          <a:p>
            <a:pPr lvl="0"/>
            <a:endParaRPr lang="en-US" noProof="0" dirty="0"/>
          </a:p>
        </p:txBody>
      </p:sp>
      <p:sp>
        <p:nvSpPr>
          <p:cNvPr id="4" name="Text Placeholder 3"/>
          <p:cNvSpPr>
            <a:spLocks noGrp="1"/>
          </p:cNvSpPr>
          <p:nvPr>
            <p:ph type="body" sz="half" idx="2"/>
          </p:nvPr>
        </p:nvSpPr>
        <p:spPr>
          <a:xfrm>
            <a:off x="1792624" y="4025501"/>
            <a:ext cx="5485700" cy="603477"/>
          </a:xfrm>
        </p:spPr>
        <p:txBody>
          <a:bodyPr/>
          <a:lstStyle>
            <a:lvl1pPr marL="0" indent="0">
              <a:buNone/>
              <a:defRPr sz="1500"/>
            </a:lvl1pPr>
            <a:lvl2pPr marL="426304" indent="0">
              <a:buNone/>
              <a:defRPr sz="1300"/>
            </a:lvl2pPr>
            <a:lvl3pPr marL="852527" indent="0">
              <a:buNone/>
              <a:defRPr sz="1100"/>
            </a:lvl3pPr>
            <a:lvl4pPr marL="1278871" indent="0">
              <a:buNone/>
              <a:defRPr sz="1000"/>
            </a:lvl4pPr>
            <a:lvl5pPr marL="1705029" indent="0">
              <a:buNone/>
              <a:defRPr sz="1000"/>
            </a:lvl5pPr>
            <a:lvl6pPr marL="2131381" indent="0">
              <a:buNone/>
              <a:defRPr sz="1000"/>
            </a:lvl6pPr>
            <a:lvl7pPr marL="2557610" indent="0">
              <a:buNone/>
              <a:defRPr sz="1000"/>
            </a:lvl7pPr>
            <a:lvl8pPr marL="2983858" indent="0">
              <a:buNone/>
              <a:defRPr sz="1000"/>
            </a:lvl8pPr>
            <a:lvl9pPr marL="3410134"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9B3468E3-E277-49FB-A2F8-D7AC646768CE}"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FC3AA0C7-FE93-48A1-A1DA-B127C7C0281E}"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883106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697721F0-1DE1-44E3-B10F-541EC13E06CA}"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874978C3-5AB2-4AC5-AED2-F86AC1B64EB2}"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44182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374" y="11"/>
            <a:ext cx="2286000" cy="459409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 y="11"/>
            <a:ext cx="6689962" cy="45940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D287F8AD-13DE-4CCD-8954-BA31371D7A42}"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E3093DB2-EA91-4C47-B49F-0073EB1C909A}"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799234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4"/>
            <a:ext cx="9144000" cy="1063933"/>
          </a:xfrm>
        </p:spPr>
        <p:txBody>
          <a:bodyPr/>
          <a:lstStyle/>
          <a:p>
            <a:r>
              <a:rPr lang="en-US"/>
              <a:t>Click to edit Master title style</a:t>
            </a:r>
          </a:p>
        </p:txBody>
      </p:sp>
      <p:sp>
        <p:nvSpPr>
          <p:cNvPr id="3" name="Text Placeholder 2"/>
          <p:cNvSpPr>
            <a:spLocks noGrp="1"/>
          </p:cNvSpPr>
          <p:nvPr>
            <p:ph type="body" sz="half" idx="1"/>
          </p:nvPr>
        </p:nvSpPr>
        <p:spPr>
          <a:xfrm>
            <a:off x="457129" y="1199976"/>
            <a:ext cx="4031132"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56050" y="1199976"/>
            <a:ext cx="4031134" cy="3394116"/>
          </a:xfrm>
        </p:spPr>
        <p:txBody>
          <a:bodyPr/>
          <a:lstStyle/>
          <a:p>
            <a:pPr lvl="0"/>
            <a:endParaRPr lang="en-US" noProof="0" dirty="0"/>
          </a:p>
        </p:txBody>
      </p:sp>
      <p:sp>
        <p:nvSpPr>
          <p:cNvPr id="5" name="Date Placeholder 3"/>
          <p:cNvSpPr>
            <a:spLocks noGrp="1"/>
          </p:cNvSpPr>
          <p:nvPr>
            <p:ph type="dt" sz="half" idx="10"/>
          </p:nvPr>
        </p:nvSpPr>
        <p:spPr>
          <a:ln/>
        </p:spPr>
        <p:txBody>
          <a:bodyPr/>
          <a:lstStyle>
            <a:lvl1pPr>
              <a:defRPr/>
            </a:lvl1pPr>
          </a:lstStyle>
          <a:p>
            <a:pPr>
              <a:defRPr/>
            </a:pPr>
            <a:fld id="{DE392C0E-64E8-4A10-AD39-1C290E608541}"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1EE44BCB-B6F0-40CE-9A84-BBE3C5FA89EA}"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3183173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4"/>
            <a:ext cx="9144000" cy="1063933"/>
          </a:xfrm>
        </p:spPr>
        <p:txBody>
          <a:bodyPr/>
          <a:lstStyle/>
          <a:p>
            <a:r>
              <a:rPr lang="en-US"/>
              <a:t>Click to edit Master title style</a:t>
            </a:r>
          </a:p>
        </p:txBody>
      </p:sp>
      <p:sp>
        <p:nvSpPr>
          <p:cNvPr id="3" name="Text Placeholder 2"/>
          <p:cNvSpPr>
            <a:spLocks noGrp="1"/>
          </p:cNvSpPr>
          <p:nvPr>
            <p:ph type="body" sz="half" idx="1"/>
          </p:nvPr>
        </p:nvSpPr>
        <p:spPr>
          <a:xfrm>
            <a:off x="457129" y="1199976"/>
            <a:ext cx="4031132"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56050" y="1199976"/>
            <a:ext cx="4031134" cy="3394116"/>
          </a:xfrm>
        </p:spPr>
        <p:txBody>
          <a:bodyPr/>
          <a:lstStyle/>
          <a:p>
            <a:pPr lvl="0"/>
            <a:endParaRPr lang="en-US" noProof="0" dirty="0"/>
          </a:p>
        </p:txBody>
      </p:sp>
      <p:sp>
        <p:nvSpPr>
          <p:cNvPr id="5" name="Date Placeholder 3"/>
          <p:cNvSpPr>
            <a:spLocks noGrp="1"/>
          </p:cNvSpPr>
          <p:nvPr>
            <p:ph type="dt" sz="half" idx="10"/>
          </p:nvPr>
        </p:nvSpPr>
        <p:spPr>
          <a:ln/>
        </p:spPr>
        <p:txBody>
          <a:bodyPr/>
          <a:lstStyle>
            <a:lvl1pPr>
              <a:defRPr/>
            </a:lvl1pPr>
          </a:lstStyle>
          <a:p>
            <a:pPr>
              <a:defRPr/>
            </a:pPr>
            <a:fld id="{93C6697D-75C4-426D-B3C6-40AEE6A58C78}"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DB2AF2FB-0F35-41AF-8CC6-7A62D9048450}"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2005825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4"/>
            <a:ext cx="9144000" cy="1063933"/>
          </a:xfrm>
        </p:spPr>
        <p:txBody>
          <a:bodyPr/>
          <a:lstStyle/>
          <a:p>
            <a:r>
              <a:rPr lang="en-US"/>
              <a:t>Click to edit Master title style</a:t>
            </a:r>
          </a:p>
        </p:txBody>
      </p:sp>
      <p:sp>
        <p:nvSpPr>
          <p:cNvPr id="3" name="Content Placeholder 2"/>
          <p:cNvSpPr>
            <a:spLocks noGrp="1"/>
          </p:cNvSpPr>
          <p:nvPr>
            <p:ph sz="half" idx="1"/>
          </p:nvPr>
        </p:nvSpPr>
        <p:spPr>
          <a:xfrm>
            <a:off x="457129" y="1199976"/>
            <a:ext cx="4031132"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56050" y="1199976"/>
            <a:ext cx="4031134"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28F494F7-1FA5-4653-9EBB-F0DE51653176}"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27DE8EA9-11DF-49F3-8984-1F717FBAE885}"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266613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50" y="1597644"/>
            <a:ext cx="7771700" cy="1102303"/>
          </a:xfrm>
        </p:spPr>
        <p:txBody>
          <a:bodyPr/>
          <a:lstStyle/>
          <a:p>
            <a:r>
              <a:rPr lang="en-US"/>
              <a:t>Click to edit Master title style</a:t>
            </a:r>
          </a:p>
        </p:txBody>
      </p:sp>
      <p:sp>
        <p:nvSpPr>
          <p:cNvPr id="3" name="Subtitle 2"/>
          <p:cNvSpPr>
            <a:spLocks noGrp="1"/>
          </p:cNvSpPr>
          <p:nvPr>
            <p:ph type="subTitle" idx="1"/>
          </p:nvPr>
        </p:nvSpPr>
        <p:spPr>
          <a:xfrm>
            <a:off x="1372300" y="2916683"/>
            <a:ext cx="6399400" cy="1315089"/>
          </a:xfrm>
        </p:spPr>
        <p:txBody>
          <a:bodyPr/>
          <a:lstStyle>
            <a:lvl1pPr marL="0" indent="0" algn="ctr">
              <a:buNone/>
              <a:defRPr/>
            </a:lvl1pPr>
            <a:lvl2pPr marL="463436" indent="0" algn="ctr">
              <a:buNone/>
              <a:defRPr/>
            </a:lvl2pPr>
            <a:lvl3pPr marL="926372" indent="0" algn="ctr">
              <a:buNone/>
              <a:defRPr/>
            </a:lvl3pPr>
            <a:lvl4pPr marL="1389394" indent="0" algn="ctr">
              <a:buNone/>
              <a:defRPr/>
            </a:lvl4pPr>
            <a:lvl5pPr marL="1852519" indent="0" algn="ctr">
              <a:buNone/>
              <a:defRPr/>
            </a:lvl5pPr>
            <a:lvl6pPr marL="2315653" indent="0" algn="ctr">
              <a:buNone/>
              <a:defRPr/>
            </a:lvl6pPr>
            <a:lvl7pPr marL="2778770" indent="0" algn="ctr">
              <a:buNone/>
              <a:defRPr/>
            </a:lvl7pPr>
            <a:lvl8pPr marL="3241906" indent="0" algn="ctr">
              <a:buNone/>
              <a:defRPr/>
            </a:lvl8pPr>
            <a:lvl9pPr marL="3705043" indent="0" algn="ctr">
              <a:buNone/>
              <a:defRPr/>
            </a:lvl9pPr>
          </a:lstStyle>
          <a:p>
            <a:r>
              <a:rPr lang="en-US"/>
              <a:t>Click to edit Master subtitle style</a:t>
            </a:r>
          </a:p>
        </p:txBody>
      </p:sp>
      <p:sp>
        <p:nvSpPr>
          <p:cNvPr id="4" name="Date Placeholder 3"/>
          <p:cNvSpPr>
            <a:spLocks noGrp="1"/>
          </p:cNvSpPr>
          <p:nvPr>
            <p:ph type="dt" sz="half" idx="10"/>
          </p:nvPr>
        </p:nvSpPr>
        <p:spPr>
          <a:ln/>
        </p:spPr>
        <p:txBody>
          <a:bodyPr/>
          <a:lstStyle>
            <a:lvl1pPr>
              <a:defRPr/>
            </a:lvl1pPr>
          </a:lstStyle>
          <a:p>
            <a:pPr>
              <a:defRPr/>
            </a:pPr>
            <a:fld id="{441718DE-26D5-429D-A6FB-F458C82E70C2}"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AD674B3C-BC26-4E3D-AA0A-4485BB9529C7}" type="slidenum">
              <a:rPr lang="en-US"/>
              <a:pPr>
                <a:defRPr/>
              </a:pPr>
              <a:t>‹#›</a:t>
            </a:fld>
            <a:endParaRPr lang="en-US"/>
          </a:p>
        </p:txBody>
      </p:sp>
    </p:spTree>
    <p:extLst>
      <p:ext uri="{BB962C8B-B14F-4D97-AF65-F5344CB8AC3E}">
        <p14:creationId xmlns:p14="http://schemas.microsoft.com/office/powerpoint/2010/main" val="3980559012"/>
      </p:ext>
    </p:extLst>
  </p:cSld>
  <p:clrMapOvr>
    <a:masterClrMapping/>
  </p:clrMapOvr>
  <p:transition advClick="0" advTm="500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A883939D-A97A-4FA4-84F2-D5108D24A4D6}"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0F38F1B7-B613-4365-BF8C-6277A3C7BE98}" type="slidenum">
              <a:rPr lang="en-US"/>
              <a:pPr>
                <a:defRPr/>
              </a:pPr>
              <a:t>‹#›</a:t>
            </a:fld>
            <a:endParaRPr lang="en-US"/>
          </a:p>
        </p:txBody>
      </p:sp>
    </p:spTree>
    <p:extLst>
      <p:ext uri="{BB962C8B-B14F-4D97-AF65-F5344CB8AC3E}">
        <p14:creationId xmlns:p14="http://schemas.microsoft.com/office/powerpoint/2010/main" val="2823291561"/>
      </p:ext>
    </p:extLst>
  </p:cSld>
  <p:clrMapOvr>
    <a:masterClrMapping/>
  </p:clrMapOvr>
  <p:transition advClick="0" advTm="500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lvl1pPr>
              <a:defRPr>
                <a:solidFill>
                  <a:schemeClr val="tx1"/>
                </a:solidFill>
              </a:defRPr>
            </a:lvl1pPr>
          </a:lstStyle>
          <a:p>
            <a:r>
              <a:rPr lang="en-US" dirty="0"/>
              <a:t>Click to edit Master title style</a:t>
            </a:r>
          </a:p>
        </p:txBody>
      </p:sp>
      <p:sp>
        <p:nvSpPr>
          <p:cNvPr id="4" name="Content Placeholder 3"/>
          <p:cNvSpPr>
            <a:spLocks noGrp="1"/>
          </p:cNvSpPr>
          <p:nvPr>
            <p:ph sz="quarter" idx="10"/>
          </p:nvPr>
        </p:nvSpPr>
        <p:spPr>
          <a:xfrm>
            <a:off x="533400" y="1276350"/>
            <a:ext cx="6781800" cy="2667000"/>
          </a:xfrm>
          <a:prstGeom prst="rect">
            <a:avLst/>
          </a:prstGeom>
        </p:spPr>
        <p:txBody>
          <a:bodyPr/>
          <a:lstStyle>
            <a:lvl1pPr>
              <a:buClr>
                <a:srgbClr val="C00000"/>
              </a:buClr>
              <a:defRPr>
                <a:solidFill>
                  <a:schemeClr val="tx1"/>
                </a:solidFill>
              </a:defRPr>
            </a:lvl1pPr>
            <a:lvl2pPr>
              <a:buClr>
                <a:srgbClr val="C00000"/>
              </a:buClr>
              <a:defRPr>
                <a:solidFill>
                  <a:schemeClr val="tx1"/>
                </a:solidFill>
              </a:defRPr>
            </a:lvl2pPr>
            <a:lvl3pPr>
              <a:buClr>
                <a:srgbClr val="C00000"/>
              </a:buClr>
              <a:defRPr>
                <a:solidFill>
                  <a:schemeClr val="tx1"/>
                </a:solidFill>
              </a:defRPr>
            </a:lvl3pPr>
            <a:lvl4pPr>
              <a:buClr>
                <a:srgbClr val="C00000"/>
              </a:buClr>
              <a:defRPr>
                <a:solidFill>
                  <a:schemeClr val="tx1"/>
                </a:solidFill>
              </a:defRPr>
            </a:lvl4pPr>
            <a:lvl5pPr>
              <a:buClr>
                <a:srgbClr val="C00000"/>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987604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909" y="3307325"/>
            <a:ext cx="7771700" cy="1022072"/>
          </a:xfrm>
        </p:spPr>
        <p:txBody>
          <a:bodyPr anchor="t"/>
          <a:lstStyle>
            <a:lvl1pPr algn="l">
              <a:defRPr sz="4400" b="1" cap="all"/>
            </a:lvl1pPr>
          </a:lstStyle>
          <a:p>
            <a:r>
              <a:rPr lang="en-US"/>
              <a:t>Click to edit Master title style</a:t>
            </a:r>
          </a:p>
        </p:txBody>
      </p:sp>
      <p:sp>
        <p:nvSpPr>
          <p:cNvPr id="3" name="Text Placeholder 2"/>
          <p:cNvSpPr>
            <a:spLocks noGrp="1"/>
          </p:cNvSpPr>
          <p:nvPr>
            <p:ph type="body" idx="1"/>
          </p:nvPr>
        </p:nvSpPr>
        <p:spPr>
          <a:xfrm>
            <a:off x="722909" y="2180188"/>
            <a:ext cx="7771700" cy="1124978"/>
          </a:xfrm>
        </p:spPr>
        <p:txBody>
          <a:bodyPr anchor="b"/>
          <a:lstStyle>
            <a:lvl1pPr marL="0" indent="0">
              <a:buNone/>
              <a:defRPr sz="2200"/>
            </a:lvl1pPr>
            <a:lvl2pPr marL="463436" indent="0">
              <a:buNone/>
              <a:defRPr sz="2000"/>
            </a:lvl2pPr>
            <a:lvl3pPr marL="926372" indent="0">
              <a:buNone/>
              <a:defRPr sz="1800"/>
            </a:lvl3pPr>
            <a:lvl4pPr marL="1389394" indent="0">
              <a:buNone/>
              <a:defRPr sz="1500"/>
            </a:lvl4pPr>
            <a:lvl5pPr marL="1852519" indent="0">
              <a:buNone/>
              <a:defRPr sz="1500"/>
            </a:lvl5pPr>
            <a:lvl6pPr marL="2315653" indent="0">
              <a:buNone/>
              <a:defRPr sz="1500"/>
            </a:lvl6pPr>
            <a:lvl7pPr marL="2778770" indent="0">
              <a:buNone/>
              <a:defRPr sz="1500"/>
            </a:lvl7pPr>
            <a:lvl8pPr marL="3241906" indent="0">
              <a:buNone/>
              <a:defRPr sz="1500"/>
            </a:lvl8pPr>
            <a:lvl9pPr marL="3705043" indent="0">
              <a:buNone/>
              <a:defRPr sz="1500"/>
            </a:lvl9pPr>
          </a:lstStyle>
          <a:p>
            <a:pPr lvl="0"/>
            <a:r>
              <a:rPr lang="en-US"/>
              <a:t>Click to edit Master text styles</a:t>
            </a:r>
          </a:p>
        </p:txBody>
      </p:sp>
      <p:sp>
        <p:nvSpPr>
          <p:cNvPr id="4" name="Date Placeholder 3"/>
          <p:cNvSpPr>
            <a:spLocks noGrp="1"/>
          </p:cNvSpPr>
          <p:nvPr>
            <p:ph type="dt" sz="half" idx="10"/>
          </p:nvPr>
        </p:nvSpPr>
        <p:spPr>
          <a:ln/>
        </p:spPr>
        <p:txBody>
          <a:bodyPr/>
          <a:lstStyle>
            <a:lvl1pPr>
              <a:defRPr/>
            </a:lvl1pPr>
          </a:lstStyle>
          <a:p>
            <a:pPr>
              <a:defRPr/>
            </a:pPr>
            <a:fld id="{1C2A588B-457D-4E04-80DB-49DCD586FCA7}"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D5013509-EB88-4504-8EF7-EC5A36D1093C}" type="slidenum">
              <a:rPr lang="en-US"/>
              <a:pPr>
                <a:defRPr/>
              </a:pPr>
              <a:t>‹#›</a:t>
            </a:fld>
            <a:endParaRPr lang="en-US"/>
          </a:p>
        </p:txBody>
      </p:sp>
    </p:spTree>
    <p:extLst>
      <p:ext uri="{BB962C8B-B14F-4D97-AF65-F5344CB8AC3E}">
        <p14:creationId xmlns:p14="http://schemas.microsoft.com/office/powerpoint/2010/main" val="3967230662"/>
      </p:ext>
    </p:extLst>
  </p:cSld>
  <p:clrMapOvr>
    <a:masterClrMapping/>
  </p:clrMapOvr>
  <p:transition advClick="0" advTm="5000"/>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6855" y="1202182"/>
            <a:ext cx="4031131" cy="339411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6019" y="1202182"/>
            <a:ext cx="4031132" cy="339411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A69F9B2C-1219-4BE6-8251-394F7A76C760}"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4D56819E-5344-4C06-A6EE-D7131F3B94A8}" type="slidenum">
              <a:rPr lang="en-US"/>
              <a:pPr>
                <a:defRPr/>
              </a:pPr>
              <a:t>‹#›</a:t>
            </a:fld>
            <a:endParaRPr lang="en-US"/>
          </a:p>
        </p:txBody>
      </p:sp>
    </p:spTree>
    <p:extLst>
      <p:ext uri="{BB962C8B-B14F-4D97-AF65-F5344CB8AC3E}">
        <p14:creationId xmlns:p14="http://schemas.microsoft.com/office/powerpoint/2010/main" val="3611463105"/>
      </p:ext>
    </p:extLst>
  </p:cSld>
  <p:clrMapOvr>
    <a:masterClrMapping/>
  </p:clrMapOvr>
  <p:transition advClick="0" advTm="5000"/>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51" y="205810"/>
            <a:ext cx="8230300" cy="858122"/>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6850" y="1153294"/>
            <a:ext cx="4039884" cy="479642"/>
          </a:xfrm>
        </p:spPr>
        <p:txBody>
          <a:bodyPr anchor="b"/>
          <a:lstStyle>
            <a:lvl1pPr marL="0" indent="0">
              <a:buNone/>
              <a:defRPr sz="2600" b="1"/>
            </a:lvl1pPr>
            <a:lvl2pPr marL="463436" indent="0">
              <a:buNone/>
              <a:defRPr sz="2200" b="1"/>
            </a:lvl2pPr>
            <a:lvl3pPr marL="926372" indent="0">
              <a:buNone/>
              <a:defRPr sz="2000" b="1"/>
            </a:lvl3pPr>
            <a:lvl4pPr marL="1389394" indent="0">
              <a:buNone/>
              <a:defRPr sz="1800" b="1"/>
            </a:lvl4pPr>
            <a:lvl5pPr marL="1852519" indent="0">
              <a:buNone/>
              <a:defRPr sz="1800" b="1"/>
            </a:lvl5pPr>
            <a:lvl6pPr marL="2315653" indent="0">
              <a:buNone/>
              <a:defRPr sz="1800" b="1"/>
            </a:lvl6pPr>
            <a:lvl7pPr marL="2778770" indent="0">
              <a:buNone/>
              <a:defRPr sz="1800" b="1"/>
            </a:lvl7pPr>
            <a:lvl8pPr marL="3241906" indent="0">
              <a:buNone/>
              <a:defRPr sz="1800" b="1"/>
            </a:lvl8pPr>
            <a:lvl9pPr marL="3705043" indent="0">
              <a:buNone/>
              <a:defRPr sz="1800" b="1"/>
            </a:lvl9pPr>
          </a:lstStyle>
          <a:p>
            <a:pPr lvl="0"/>
            <a:r>
              <a:rPr lang="en-US"/>
              <a:t>Click to edit Master text styles</a:t>
            </a:r>
          </a:p>
        </p:txBody>
      </p:sp>
      <p:sp>
        <p:nvSpPr>
          <p:cNvPr id="4" name="Content Placeholder 3"/>
          <p:cNvSpPr>
            <a:spLocks noGrp="1"/>
          </p:cNvSpPr>
          <p:nvPr>
            <p:ph sz="half" idx="2"/>
          </p:nvPr>
        </p:nvSpPr>
        <p:spPr>
          <a:xfrm>
            <a:off x="456850" y="1630781"/>
            <a:ext cx="4039884" cy="2963311"/>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517" y="1153294"/>
            <a:ext cx="4041635" cy="479642"/>
          </a:xfrm>
        </p:spPr>
        <p:txBody>
          <a:bodyPr anchor="b"/>
          <a:lstStyle>
            <a:lvl1pPr marL="0" indent="0">
              <a:buNone/>
              <a:defRPr sz="2600" b="1"/>
            </a:lvl1pPr>
            <a:lvl2pPr marL="463436" indent="0">
              <a:buNone/>
              <a:defRPr sz="2200" b="1"/>
            </a:lvl2pPr>
            <a:lvl3pPr marL="926372" indent="0">
              <a:buNone/>
              <a:defRPr sz="2000" b="1"/>
            </a:lvl3pPr>
            <a:lvl4pPr marL="1389394" indent="0">
              <a:buNone/>
              <a:defRPr sz="1800" b="1"/>
            </a:lvl4pPr>
            <a:lvl5pPr marL="1852519" indent="0">
              <a:buNone/>
              <a:defRPr sz="1800" b="1"/>
            </a:lvl5pPr>
            <a:lvl6pPr marL="2315653" indent="0">
              <a:buNone/>
              <a:defRPr sz="1800" b="1"/>
            </a:lvl6pPr>
            <a:lvl7pPr marL="2778770" indent="0">
              <a:buNone/>
              <a:defRPr sz="1800" b="1"/>
            </a:lvl7pPr>
            <a:lvl8pPr marL="3241906" indent="0">
              <a:buNone/>
              <a:defRPr sz="1800" b="1"/>
            </a:lvl8pPr>
            <a:lvl9pPr marL="3705043" indent="0">
              <a:buNone/>
              <a:defRPr sz="1800" b="1"/>
            </a:lvl9pPr>
          </a:lstStyle>
          <a:p>
            <a:pPr lvl="0"/>
            <a:r>
              <a:rPr lang="en-US"/>
              <a:t>Click to edit Master text styles</a:t>
            </a:r>
          </a:p>
        </p:txBody>
      </p:sp>
      <p:sp>
        <p:nvSpPr>
          <p:cNvPr id="6" name="Content Placeholder 5"/>
          <p:cNvSpPr>
            <a:spLocks noGrp="1"/>
          </p:cNvSpPr>
          <p:nvPr>
            <p:ph sz="quarter" idx="4"/>
          </p:nvPr>
        </p:nvSpPr>
        <p:spPr>
          <a:xfrm>
            <a:off x="4645517" y="1630781"/>
            <a:ext cx="4041635" cy="2963311"/>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ln/>
        </p:spPr>
        <p:txBody>
          <a:bodyPr/>
          <a:lstStyle>
            <a:lvl1pPr>
              <a:defRPr/>
            </a:lvl1pPr>
          </a:lstStyle>
          <a:p>
            <a:pPr>
              <a:defRPr/>
            </a:pPr>
            <a:fld id="{0456814C-2DFB-407B-A8D1-56A0EF0ED549}" type="datetimeFigureOut">
              <a:rPr lang="en-US"/>
              <a:pPr>
                <a:defRPr/>
              </a:pPr>
              <a:t>7/16/24</a:t>
            </a:fld>
            <a:endParaRPr lang="en-US"/>
          </a:p>
        </p:txBody>
      </p:sp>
      <p:sp>
        <p:nvSpPr>
          <p:cNvPr id="8" name="Footer Placeholder 4"/>
          <p:cNvSpPr>
            <a:spLocks noGrp="1"/>
          </p:cNvSpPr>
          <p:nvPr>
            <p:ph type="ftr" sz="quarter" idx="11"/>
          </p:nvPr>
        </p:nvSpPr>
        <p:spPr>
          <a:ln/>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2BBA3DBC-2315-4716-8B99-B7FC7EE18232}" type="slidenum">
              <a:rPr lang="en-US"/>
              <a:pPr>
                <a:defRPr/>
              </a:pPr>
              <a:t>‹#›</a:t>
            </a:fld>
            <a:endParaRPr lang="en-US"/>
          </a:p>
        </p:txBody>
      </p:sp>
    </p:spTree>
    <p:extLst>
      <p:ext uri="{BB962C8B-B14F-4D97-AF65-F5344CB8AC3E}">
        <p14:creationId xmlns:p14="http://schemas.microsoft.com/office/powerpoint/2010/main" val="1180445421"/>
      </p:ext>
    </p:extLst>
  </p:cSld>
  <p:clrMapOvr>
    <a:masterClrMapping/>
  </p:clrMapOvr>
  <p:transition advClick="0" advTm="500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a:ln/>
        </p:spPr>
        <p:txBody>
          <a:bodyPr/>
          <a:lstStyle>
            <a:lvl1pPr>
              <a:defRPr/>
            </a:lvl1pPr>
          </a:lstStyle>
          <a:p>
            <a:pPr>
              <a:defRPr/>
            </a:pPr>
            <a:fld id="{3989462E-011F-4F94-AB91-E64C3C1D6F21}" type="datetimeFigureOut">
              <a:rPr lang="en-US"/>
              <a:pPr>
                <a:defRPr/>
              </a:pPr>
              <a:t>7/16/24</a:t>
            </a:fld>
            <a:endParaRPr lang="en-US"/>
          </a:p>
        </p:txBody>
      </p:sp>
      <p:sp>
        <p:nvSpPr>
          <p:cNvPr id="4" name="Footer Placeholder 4"/>
          <p:cNvSpPr>
            <a:spLocks noGrp="1"/>
          </p:cNvSpPr>
          <p:nvPr>
            <p:ph type="ftr" sz="quarter" idx="11"/>
          </p:nvPr>
        </p:nvSpPr>
        <p:spPr>
          <a:ln/>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C74A3CAF-5BBA-44F1-B945-5740873601C0}" type="slidenum">
              <a:rPr lang="en-US"/>
              <a:pPr>
                <a:defRPr/>
              </a:pPr>
              <a:t>‹#›</a:t>
            </a:fld>
            <a:endParaRPr lang="en-US"/>
          </a:p>
        </p:txBody>
      </p:sp>
    </p:spTree>
    <p:extLst>
      <p:ext uri="{BB962C8B-B14F-4D97-AF65-F5344CB8AC3E}">
        <p14:creationId xmlns:p14="http://schemas.microsoft.com/office/powerpoint/2010/main" val="2949086466"/>
      </p:ext>
    </p:extLst>
  </p:cSld>
  <p:clrMapOvr>
    <a:masterClrMapping/>
  </p:clrMapOvr>
  <p:transition advClick="0" advTm="5000"/>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ln/>
        </p:spPr>
        <p:txBody>
          <a:bodyPr/>
          <a:lstStyle>
            <a:lvl1pPr>
              <a:defRPr/>
            </a:lvl1pPr>
          </a:lstStyle>
          <a:p>
            <a:pPr>
              <a:defRPr/>
            </a:pPr>
            <a:fld id="{277C519E-1B26-45B4-9301-77DD463168F2}" type="datetimeFigureOut">
              <a:rPr lang="en-US"/>
              <a:pPr>
                <a:defRPr/>
              </a:pPr>
              <a:t>7/16/24</a:t>
            </a:fld>
            <a:endParaRPr lang="en-US"/>
          </a:p>
        </p:txBody>
      </p:sp>
      <p:sp>
        <p:nvSpPr>
          <p:cNvPr id="3" name="Footer Placeholder 4"/>
          <p:cNvSpPr>
            <a:spLocks noGrp="1"/>
          </p:cNvSpPr>
          <p:nvPr>
            <p:ph type="ftr" sz="quarter" idx="11"/>
          </p:nvPr>
        </p:nvSpPr>
        <p:spPr>
          <a:ln/>
        </p:spPr>
        <p:txBody>
          <a:bodyPr/>
          <a:lstStyle>
            <a:lvl1pPr>
              <a:defRPr/>
            </a:lvl1pPr>
          </a:lstStyle>
          <a:p>
            <a:pPr>
              <a:defRPr/>
            </a:pPr>
            <a:endParaRPr lang="en-US"/>
          </a:p>
        </p:txBody>
      </p:sp>
      <p:sp>
        <p:nvSpPr>
          <p:cNvPr id="4" name="Slide Number Placeholder 5"/>
          <p:cNvSpPr>
            <a:spLocks noGrp="1"/>
          </p:cNvSpPr>
          <p:nvPr>
            <p:ph type="sldNum" sz="quarter" idx="12"/>
          </p:nvPr>
        </p:nvSpPr>
        <p:spPr>
          <a:ln/>
        </p:spPr>
        <p:txBody>
          <a:bodyPr/>
          <a:lstStyle>
            <a:lvl1pPr>
              <a:defRPr/>
            </a:lvl1pPr>
          </a:lstStyle>
          <a:p>
            <a:pPr>
              <a:defRPr/>
            </a:pPr>
            <a:fld id="{A80BB8F8-CCD0-4B90-B2AE-42370DDBD7AA}" type="slidenum">
              <a:rPr lang="en-US"/>
              <a:pPr>
                <a:defRPr/>
              </a:pPr>
              <a:t>‹#›</a:t>
            </a:fld>
            <a:endParaRPr lang="en-US"/>
          </a:p>
        </p:txBody>
      </p:sp>
    </p:spTree>
    <p:extLst>
      <p:ext uri="{BB962C8B-B14F-4D97-AF65-F5344CB8AC3E}">
        <p14:creationId xmlns:p14="http://schemas.microsoft.com/office/powerpoint/2010/main" val="2351511771"/>
      </p:ext>
    </p:extLst>
  </p:cSld>
  <p:clrMapOvr>
    <a:masterClrMapping/>
  </p:clrMapOvr>
  <p:transition advClick="0" advTm="5000"/>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50" y="204066"/>
            <a:ext cx="3008908" cy="872075"/>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574285" y="204071"/>
            <a:ext cx="5112869" cy="4390026"/>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6850" y="1078348"/>
            <a:ext cx="3008908" cy="3517951"/>
          </a:xfrm>
        </p:spPr>
        <p:txBody>
          <a:bodyPr/>
          <a:lstStyle>
            <a:lvl1pPr marL="0" indent="0">
              <a:buNone/>
              <a:defRPr sz="1500"/>
            </a:lvl1pPr>
            <a:lvl2pPr marL="463436" indent="0">
              <a:buNone/>
              <a:defRPr sz="1300"/>
            </a:lvl2pPr>
            <a:lvl3pPr marL="926372" indent="0">
              <a:buNone/>
              <a:defRPr sz="1100"/>
            </a:lvl3pPr>
            <a:lvl4pPr marL="1389394" indent="0">
              <a:buNone/>
              <a:defRPr sz="1000"/>
            </a:lvl4pPr>
            <a:lvl5pPr marL="1852519" indent="0">
              <a:buNone/>
              <a:defRPr sz="1000"/>
            </a:lvl5pPr>
            <a:lvl6pPr marL="2315653" indent="0">
              <a:buNone/>
              <a:defRPr sz="1000"/>
            </a:lvl6pPr>
            <a:lvl7pPr marL="2778770" indent="0">
              <a:buNone/>
              <a:defRPr sz="1000"/>
            </a:lvl7pPr>
            <a:lvl8pPr marL="3241906" indent="0">
              <a:buNone/>
              <a:defRPr sz="1000"/>
            </a:lvl8pPr>
            <a:lvl9pPr marL="3705043"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A5975F79-C1D5-4D18-8B83-0E7512617919}"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86DB3273-F138-4823-B4E2-B15C291A79BD}" type="slidenum">
              <a:rPr lang="en-US"/>
              <a:pPr>
                <a:defRPr/>
              </a:pPr>
              <a:t>‹#›</a:t>
            </a:fld>
            <a:endParaRPr lang="en-US"/>
          </a:p>
        </p:txBody>
      </p:sp>
    </p:spTree>
    <p:extLst>
      <p:ext uri="{BB962C8B-B14F-4D97-AF65-F5344CB8AC3E}">
        <p14:creationId xmlns:p14="http://schemas.microsoft.com/office/powerpoint/2010/main" val="1771719560"/>
      </p:ext>
    </p:extLst>
  </p:cSld>
  <p:clrMapOvr>
    <a:masterClrMapping/>
  </p:clrMapOvr>
  <p:transition advClick="0" advTm="5000"/>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398" y="3599926"/>
            <a:ext cx="5485700" cy="425573"/>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792398" y="460867"/>
            <a:ext cx="5485700" cy="3087146"/>
          </a:xfrm>
        </p:spPr>
        <p:txBody>
          <a:bodyPr/>
          <a:lstStyle>
            <a:lvl1pPr marL="0" indent="0">
              <a:buNone/>
              <a:defRPr sz="3500"/>
            </a:lvl1pPr>
            <a:lvl2pPr marL="463436" indent="0">
              <a:buNone/>
              <a:defRPr sz="3100"/>
            </a:lvl2pPr>
            <a:lvl3pPr marL="926372" indent="0">
              <a:buNone/>
              <a:defRPr sz="2600"/>
            </a:lvl3pPr>
            <a:lvl4pPr marL="1389394" indent="0">
              <a:buNone/>
              <a:defRPr sz="2200"/>
            </a:lvl4pPr>
            <a:lvl5pPr marL="1852519" indent="0">
              <a:buNone/>
              <a:defRPr sz="2200"/>
            </a:lvl5pPr>
            <a:lvl6pPr marL="2315653" indent="0">
              <a:buNone/>
              <a:defRPr sz="2200"/>
            </a:lvl6pPr>
            <a:lvl7pPr marL="2778770" indent="0">
              <a:buNone/>
              <a:defRPr sz="2200"/>
            </a:lvl7pPr>
            <a:lvl8pPr marL="3241906" indent="0">
              <a:buNone/>
              <a:defRPr sz="2200"/>
            </a:lvl8pPr>
            <a:lvl9pPr marL="3705043" indent="0">
              <a:buNone/>
              <a:defRPr sz="2200"/>
            </a:lvl9pPr>
          </a:lstStyle>
          <a:p>
            <a:pPr lvl="0"/>
            <a:endParaRPr lang="en-US" noProof="0"/>
          </a:p>
        </p:txBody>
      </p:sp>
      <p:sp>
        <p:nvSpPr>
          <p:cNvPr id="4" name="Text Placeholder 3"/>
          <p:cNvSpPr>
            <a:spLocks noGrp="1"/>
          </p:cNvSpPr>
          <p:nvPr>
            <p:ph type="body" sz="half" idx="2"/>
          </p:nvPr>
        </p:nvSpPr>
        <p:spPr>
          <a:xfrm>
            <a:off x="1792398" y="4027654"/>
            <a:ext cx="5485700" cy="603476"/>
          </a:xfrm>
        </p:spPr>
        <p:txBody>
          <a:bodyPr/>
          <a:lstStyle>
            <a:lvl1pPr marL="0" indent="0">
              <a:buNone/>
              <a:defRPr sz="1500"/>
            </a:lvl1pPr>
            <a:lvl2pPr marL="463436" indent="0">
              <a:buNone/>
              <a:defRPr sz="1300"/>
            </a:lvl2pPr>
            <a:lvl3pPr marL="926372" indent="0">
              <a:buNone/>
              <a:defRPr sz="1100"/>
            </a:lvl3pPr>
            <a:lvl4pPr marL="1389394" indent="0">
              <a:buNone/>
              <a:defRPr sz="1000"/>
            </a:lvl4pPr>
            <a:lvl5pPr marL="1852519" indent="0">
              <a:buNone/>
              <a:defRPr sz="1000"/>
            </a:lvl5pPr>
            <a:lvl6pPr marL="2315653" indent="0">
              <a:buNone/>
              <a:defRPr sz="1000"/>
            </a:lvl6pPr>
            <a:lvl7pPr marL="2778770" indent="0">
              <a:buNone/>
              <a:defRPr sz="1000"/>
            </a:lvl7pPr>
            <a:lvl8pPr marL="3241906" indent="0">
              <a:buNone/>
              <a:defRPr sz="1000"/>
            </a:lvl8pPr>
            <a:lvl9pPr marL="3705043"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BDDBC036-A6C0-4376-8122-CAD340BB8BCA}"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DF16ED2B-7160-48E6-9DB3-006407DA4B3E}" type="slidenum">
              <a:rPr lang="en-US"/>
              <a:pPr>
                <a:defRPr/>
              </a:pPr>
              <a:t>‹#›</a:t>
            </a:fld>
            <a:endParaRPr lang="en-US"/>
          </a:p>
        </p:txBody>
      </p:sp>
    </p:spTree>
    <p:extLst>
      <p:ext uri="{BB962C8B-B14F-4D97-AF65-F5344CB8AC3E}">
        <p14:creationId xmlns:p14="http://schemas.microsoft.com/office/powerpoint/2010/main" val="3473022221"/>
      </p:ext>
    </p:extLst>
  </p:cSld>
  <p:clrMapOvr>
    <a:masterClrMapping/>
  </p:clrMapOvr>
  <p:transition advClick="0" advTm="500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E8798E69-3FAE-4DC9-967D-CC2022498E6F}"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7216057E-FB43-4DAD-8D4C-77937C509496}" type="slidenum">
              <a:rPr lang="en-US"/>
              <a:pPr>
                <a:defRPr/>
              </a:pPr>
              <a:t>‹#›</a:t>
            </a:fld>
            <a:endParaRPr lang="en-US"/>
          </a:p>
        </p:txBody>
      </p:sp>
    </p:spTree>
    <p:extLst>
      <p:ext uri="{BB962C8B-B14F-4D97-AF65-F5344CB8AC3E}">
        <p14:creationId xmlns:p14="http://schemas.microsoft.com/office/powerpoint/2010/main" val="2391656746"/>
      </p:ext>
    </p:extLst>
  </p:cSld>
  <p:clrMapOvr>
    <a:masterClrMapping/>
  </p:clrMapOvr>
  <p:transition advClick="0" advTm="500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6" y="6"/>
            <a:ext cx="2286000" cy="459409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71" y="6"/>
            <a:ext cx="6689963" cy="4594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F5F42CAC-1037-4AD3-8FC9-27F96B5A89A6}"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74DF6D16-4DB5-4C2D-B3B8-78D5F126E4D6}" type="slidenum">
              <a:rPr lang="en-US"/>
              <a:pPr>
                <a:defRPr/>
              </a:pPr>
              <a:t>‹#›</a:t>
            </a:fld>
            <a:endParaRPr lang="en-US"/>
          </a:p>
        </p:txBody>
      </p:sp>
    </p:spTree>
    <p:extLst>
      <p:ext uri="{BB962C8B-B14F-4D97-AF65-F5344CB8AC3E}">
        <p14:creationId xmlns:p14="http://schemas.microsoft.com/office/powerpoint/2010/main" val="366637787"/>
      </p:ext>
    </p:extLst>
  </p:cSld>
  <p:clrMapOvr>
    <a:masterClrMapping/>
  </p:clrMapOvr>
  <p:transition advClick="0" advTm="5000"/>
</p:sldLayout>
</file>

<file path=ppt/slideLayouts/slideLayout29.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7"/>
            <a:ext cx="9144000" cy="1063932"/>
          </a:xfrm>
        </p:spPr>
        <p:txBody>
          <a:bodyPr/>
          <a:lstStyle/>
          <a:p>
            <a:r>
              <a:rPr lang="en-US"/>
              <a:t>Click to edit Master title style</a:t>
            </a:r>
          </a:p>
        </p:txBody>
      </p:sp>
      <p:sp>
        <p:nvSpPr>
          <p:cNvPr id="3" name="Text Placeholder 2"/>
          <p:cNvSpPr>
            <a:spLocks noGrp="1"/>
          </p:cNvSpPr>
          <p:nvPr>
            <p:ph type="body" sz="half" idx="1"/>
          </p:nvPr>
        </p:nvSpPr>
        <p:spPr>
          <a:xfrm>
            <a:off x="456855" y="1202182"/>
            <a:ext cx="4031131"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56019" y="1202182"/>
            <a:ext cx="4031132" cy="3394117"/>
          </a:xfrm>
        </p:spPr>
        <p:txBody>
          <a:bodyPr/>
          <a:lstStyle/>
          <a:p>
            <a:pPr lvl="0"/>
            <a:endParaRPr lang="en-US" noProof="0"/>
          </a:p>
        </p:txBody>
      </p:sp>
      <p:sp>
        <p:nvSpPr>
          <p:cNvPr id="5" name="Date Placeholder 3"/>
          <p:cNvSpPr>
            <a:spLocks noGrp="1"/>
          </p:cNvSpPr>
          <p:nvPr>
            <p:ph type="dt" sz="half" idx="10"/>
          </p:nvPr>
        </p:nvSpPr>
        <p:spPr>
          <a:ln/>
        </p:spPr>
        <p:txBody>
          <a:bodyPr/>
          <a:lstStyle>
            <a:lvl1pPr>
              <a:defRPr/>
            </a:lvl1pPr>
          </a:lstStyle>
          <a:p>
            <a:pPr>
              <a:defRPr/>
            </a:pPr>
            <a:fld id="{C5E47B8C-7341-471F-A0C8-A1EB42E70CE0}"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05B07728-AD33-47CD-A766-B9405185CB4A}" type="slidenum">
              <a:rPr lang="en-US"/>
              <a:pPr>
                <a:defRPr/>
              </a:pPr>
              <a:t>‹#›</a:t>
            </a:fld>
            <a:endParaRPr lang="en-US"/>
          </a:p>
        </p:txBody>
      </p:sp>
    </p:spTree>
    <p:extLst>
      <p:ext uri="{BB962C8B-B14F-4D97-AF65-F5344CB8AC3E}">
        <p14:creationId xmlns:p14="http://schemas.microsoft.com/office/powerpoint/2010/main" val="3039915086"/>
      </p:ext>
    </p:extLst>
  </p:cSld>
  <p:clrMapOvr>
    <a:masterClrMapping/>
  </p:clrMapOvr>
  <p:transition advClick="0" advTm="5000"/>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DC40C-5E5A-4202-CA17-335D462F1418}"/>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46C6A21-DBED-3513-0BF8-E6D0580017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6D22E-DE07-F729-7643-A6366789140D}"/>
              </a:ext>
            </a:extLst>
          </p:cNvPr>
          <p:cNvSpPr>
            <a:spLocks noGrp="1"/>
          </p:cNvSpPr>
          <p:nvPr>
            <p:ph type="dt" sz="half" idx="10"/>
          </p:nvPr>
        </p:nvSpPr>
        <p:spPr/>
        <p:txBody>
          <a:bodyPr/>
          <a:lstStyle/>
          <a:p>
            <a:fld id="{20454A70-61B1-7840-B9AE-69A9D22B7940}" type="datetimeFigureOut">
              <a:rPr lang="en-US" smtClean="0"/>
              <a:t>7/16/24</a:t>
            </a:fld>
            <a:endParaRPr lang="en-US"/>
          </a:p>
        </p:txBody>
      </p:sp>
      <p:sp>
        <p:nvSpPr>
          <p:cNvPr id="5" name="Footer Placeholder 4">
            <a:extLst>
              <a:ext uri="{FF2B5EF4-FFF2-40B4-BE49-F238E27FC236}">
                <a16:creationId xmlns:a16="http://schemas.microsoft.com/office/drawing/2014/main" id="{C88DB92B-A8FB-CCF0-AFED-4B628B65AC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41E438-BEDB-C637-B5C4-34FCBD297846}"/>
              </a:ext>
            </a:extLst>
          </p:cNvPr>
          <p:cNvSpPr>
            <a:spLocks noGrp="1"/>
          </p:cNvSpPr>
          <p:nvPr>
            <p:ph type="sldNum" sz="quarter" idx="12"/>
          </p:nvPr>
        </p:nvSpPr>
        <p:spPr/>
        <p:txBody>
          <a:bodyPr/>
          <a:lstStyle/>
          <a:p>
            <a:fld id="{B20D91CC-2BC5-5B47-A80B-375D8FB43190}" type="slidenum">
              <a:rPr lang="en-US" smtClean="0"/>
              <a:t>‹#›</a:t>
            </a:fld>
            <a:endParaRPr lang="en-US"/>
          </a:p>
        </p:txBody>
      </p:sp>
    </p:spTree>
    <p:extLst>
      <p:ext uri="{BB962C8B-B14F-4D97-AF65-F5344CB8AC3E}">
        <p14:creationId xmlns:p14="http://schemas.microsoft.com/office/powerpoint/2010/main" val="21119548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7"/>
            <a:ext cx="9144000" cy="1063932"/>
          </a:xfrm>
        </p:spPr>
        <p:txBody>
          <a:bodyPr/>
          <a:lstStyle/>
          <a:p>
            <a:r>
              <a:rPr lang="en-US"/>
              <a:t>Click to edit Master title style</a:t>
            </a:r>
          </a:p>
        </p:txBody>
      </p:sp>
      <p:sp>
        <p:nvSpPr>
          <p:cNvPr id="3" name="Text Placeholder 2"/>
          <p:cNvSpPr>
            <a:spLocks noGrp="1"/>
          </p:cNvSpPr>
          <p:nvPr>
            <p:ph type="body" sz="half" idx="1"/>
          </p:nvPr>
        </p:nvSpPr>
        <p:spPr>
          <a:xfrm>
            <a:off x="456855" y="1202182"/>
            <a:ext cx="4031131"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56019" y="1202182"/>
            <a:ext cx="4031132" cy="3394117"/>
          </a:xfrm>
        </p:spPr>
        <p:txBody>
          <a:bodyPr/>
          <a:lstStyle/>
          <a:p>
            <a:pPr lvl="0"/>
            <a:endParaRPr lang="en-US" noProof="0"/>
          </a:p>
        </p:txBody>
      </p:sp>
      <p:sp>
        <p:nvSpPr>
          <p:cNvPr id="5" name="Date Placeholder 3"/>
          <p:cNvSpPr>
            <a:spLocks noGrp="1"/>
          </p:cNvSpPr>
          <p:nvPr>
            <p:ph type="dt" sz="half" idx="10"/>
          </p:nvPr>
        </p:nvSpPr>
        <p:spPr>
          <a:ln/>
        </p:spPr>
        <p:txBody>
          <a:bodyPr/>
          <a:lstStyle>
            <a:lvl1pPr>
              <a:defRPr/>
            </a:lvl1pPr>
          </a:lstStyle>
          <a:p>
            <a:pPr>
              <a:defRPr/>
            </a:pPr>
            <a:fld id="{151DDDF4-7889-426C-89F6-B9C2BA6745A8}"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7E05EA0A-D09B-4AB5-90EE-195AB06DF3CA}" type="slidenum">
              <a:rPr lang="en-US"/>
              <a:pPr>
                <a:defRPr/>
              </a:pPr>
              <a:t>‹#›</a:t>
            </a:fld>
            <a:endParaRPr lang="en-US"/>
          </a:p>
        </p:txBody>
      </p:sp>
    </p:spTree>
    <p:extLst>
      <p:ext uri="{BB962C8B-B14F-4D97-AF65-F5344CB8AC3E}">
        <p14:creationId xmlns:p14="http://schemas.microsoft.com/office/powerpoint/2010/main" val="2453246149"/>
      </p:ext>
    </p:extLst>
  </p:cSld>
  <p:clrMapOvr>
    <a:masterClrMapping/>
  </p:clrMapOvr>
  <p:transition advClick="0" advTm="5000"/>
</p:sldLayout>
</file>

<file path=ppt/slideLayouts/slideLayout31.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7"/>
            <a:ext cx="9144000" cy="1063932"/>
          </a:xfrm>
        </p:spPr>
        <p:txBody>
          <a:bodyPr/>
          <a:lstStyle/>
          <a:p>
            <a:r>
              <a:rPr lang="en-US"/>
              <a:t>Click to edit Master title style</a:t>
            </a:r>
          </a:p>
        </p:txBody>
      </p:sp>
      <p:sp>
        <p:nvSpPr>
          <p:cNvPr id="3" name="Content Placeholder 2"/>
          <p:cNvSpPr>
            <a:spLocks noGrp="1"/>
          </p:cNvSpPr>
          <p:nvPr>
            <p:ph sz="half" idx="1"/>
          </p:nvPr>
        </p:nvSpPr>
        <p:spPr>
          <a:xfrm>
            <a:off x="456855" y="1202182"/>
            <a:ext cx="4031131"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56019" y="1202182"/>
            <a:ext cx="4031132"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D079DA24-956A-432A-AB45-81839BB78373}"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99DC303F-6CFA-45EF-BD6A-9F26EF0FF9B7}" type="slidenum">
              <a:rPr lang="en-US"/>
              <a:pPr>
                <a:defRPr/>
              </a:pPr>
              <a:t>‹#›</a:t>
            </a:fld>
            <a:endParaRPr lang="en-US"/>
          </a:p>
        </p:txBody>
      </p:sp>
    </p:spTree>
    <p:extLst>
      <p:ext uri="{BB962C8B-B14F-4D97-AF65-F5344CB8AC3E}">
        <p14:creationId xmlns:p14="http://schemas.microsoft.com/office/powerpoint/2010/main" val="2521761722"/>
      </p:ext>
    </p:extLst>
  </p:cSld>
  <p:clrMapOvr>
    <a:masterClrMapping/>
  </p:clrMapOvr>
  <p:transition advClick="0" advTm="5000"/>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52" y="1598030"/>
            <a:ext cx="7771700" cy="1102302"/>
          </a:xfrm>
        </p:spPr>
        <p:txBody>
          <a:bodyPr/>
          <a:lstStyle/>
          <a:p>
            <a:r>
              <a:rPr lang="en-US"/>
              <a:t>Click to edit Master title style</a:t>
            </a:r>
          </a:p>
        </p:txBody>
      </p:sp>
      <p:sp>
        <p:nvSpPr>
          <p:cNvPr id="3" name="Subtitle 2"/>
          <p:cNvSpPr>
            <a:spLocks noGrp="1"/>
          </p:cNvSpPr>
          <p:nvPr>
            <p:ph type="subTitle" idx="1"/>
          </p:nvPr>
        </p:nvSpPr>
        <p:spPr>
          <a:xfrm>
            <a:off x="1372302" y="2917112"/>
            <a:ext cx="6399400" cy="1315089"/>
          </a:xfrm>
        </p:spPr>
        <p:txBody>
          <a:bodyPr/>
          <a:lstStyle>
            <a:lvl1pPr marL="0" indent="0" algn="ctr">
              <a:buNone/>
              <a:defRPr/>
            </a:lvl1pPr>
            <a:lvl2pPr marL="426304" indent="0" algn="ctr">
              <a:buNone/>
              <a:defRPr/>
            </a:lvl2pPr>
            <a:lvl3pPr marL="852527" indent="0" algn="ctr">
              <a:buNone/>
              <a:defRPr/>
            </a:lvl3pPr>
            <a:lvl4pPr marL="1278871" indent="0" algn="ctr">
              <a:buNone/>
              <a:defRPr/>
            </a:lvl4pPr>
            <a:lvl5pPr marL="1705029" indent="0" algn="ctr">
              <a:buNone/>
              <a:defRPr/>
            </a:lvl5pPr>
            <a:lvl6pPr marL="2131381" indent="0" algn="ctr">
              <a:buNone/>
              <a:defRPr/>
            </a:lvl6pPr>
            <a:lvl7pPr marL="2557610" indent="0" algn="ctr">
              <a:buNone/>
              <a:defRPr/>
            </a:lvl7pPr>
            <a:lvl8pPr marL="2983858" indent="0" algn="ctr">
              <a:buNone/>
              <a:defRPr/>
            </a:lvl8pPr>
            <a:lvl9pPr marL="3410134" indent="0" algn="ctr">
              <a:buNone/>
              <a:defRPr/>
            </a:lvl9pPr>
          </a:lstStyle>
          <a:p>
            <a:r>
              <a:rPr lang="en-US"/>
              <a:t>Click to edit Master subtitle style</a:t>
            </a:r>
          </a:p>
        </p:txBody>
      </p:sp>
      <p:sp>
        <p:nvSpPr>
          <p:cNvPr id="4" name="Date Placeholder 3"/>
          <p:cNvSpPr>
            <a:spLocks noGrp="1"/>
          </p:cNvSpPr>
          <p:nvPr>
            <p:ph type="dt" sz="half" idx="10"/>
          </p:nvPr>
        </p:nvSpPr>
        <p:spPr>
          <a:ln/>
        </p:spPr>
        <p:txBody>
          <a:bodyPr/>
          <a:lstStyle>
            <a:lvl1pPr>
              <a:defRPr/>
            </a:lvl1pPr>
          </a:lstStyle>
          <a:p>
            <a:pPr>
              <a:defRPr/>
            </a:pPr>
            <a:fld id="{D0D3B71D-D561-4012-8F2C-897F0A39A7DE}"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A57EEDB4-81D9-4E1C-89CF-878F1FF577A8}"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434810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8E60D4AB-2860-47D1-8B99-ABE117B7B088}"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7C342E20-8ECE-4527-B123-B46A3DA2EEC1}"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226618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910" y="3307047"/>
            <a:ext cx="7771700" cy="1022072"/>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722910" y="2180369"/>
            <a:ext cx="7771700" cy="1124978"/>
          </a:xfrm>
        </p:spPr>
        <p:txBody>
          <a:bodyPr anchor="b"/>
          <a:lstStyle>
            <a:lvl1pPr marL="0" indent="0">
              <a:buNone/>
              <a:defRPr sz="2300"/>
            </a:lvl1pPr>
            <a:lvl2pPr marL="426304" indent="0">
              <a:buNone/>
              <a:defRPr sz="1900"/>
            </a:lvl2pPr>
            <a:lvl3pPr marL="852527" indent="0">
              <a:buNone/>
              <a:defRPr sz="1800"/>
            </a:lvl3pPr>
            <a:lvl4pPr marL="1278871" indent="0">
              <a:buNone/>
              <a:defRPr sz="1500"/>
            </a:lvl4pPr>
            <a:lvl5pPr marL="1705029" indent="0">
              <a:buNone/>
              <a:defRPr sz="1500"/>
            </a:lvl5pPr>
            <a:lvl6pPr marL="2131381" indent="0">
              <a:buNone/>
              <a:defRPr sz="1500"/>
            </a:lvl6pPr>
            <a:lvl7pPr marL="2557610" indent="0">
              <a:buNone/>
              <a:defRPr sz="1500"/>
            </a:lvl7pPr>
            <a:lvl8pPr marL="2983858" indent="0">
              <a:buNone/>
              <a:defRPr sz="1500"/>
            </a:lvl8pPr>
            <a:lvl9pPr marL="3410134" indent="0">
              <a:buNone/>
              <a:defRPr sz="1500"/>
            </a:lvl9pPr>
          </a:lstStyle>
          <a:p>
            <a:pPr lvl="0"/>
            <a:r>
              <a:rPr lang="en-US"/>
              <a:t>Click to edit Master text styles</a:t>
            </a:r>
          </a:p>
        </p:txBody>
      </p:sp>
      <p:sp>
        <p:nvSpPr>
          <p:cNvPr id="4" name="Date Placeholder 3"/>
          <p:cNvSpPr>
            <a:spLocks noGrp="1"/>
          </p:cNvSpPr>
          <p:nvPr>
            <p:ph type="dt" sz="half" idx="10"/>
          </p:nvPr>
        </p:nvSpPr>
        <p:spPr>
          <a:ln/>
        </p:spPr>
        <p:txBody>
          <a:bodyPr/>
          <a:lstStyle>
            <a:lvl1pPr>
              <a:defRPr/>
            </a:lvl1pPr>
          </a:lstStyle>
          <a:p>
            <a:pPr>
              <a:defRPr/>
            </a:pPr>
            <a:fld id="{22751978-C522-4E48-80B5-3370A1AC1C63}"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9F17751B-411F-4040-9087-26E1FE383CBA}"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57864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129" y="1199976"/>
            <a:ext cx="4031132" cy="3394116"/>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6050" y="1199976"/>
            <a:ext cx="4031134" cy="3394116"/>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D08EFA2A-12F8-47DE-8E51-8A283E49D479}"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DB0104CC-B53C-4CBF-AFD1-E2B11487D958}"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139310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72" y="206409"/>
            <a:ext cx="8230300" cy="858123"/>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826" y="1152117"/>
            <a:ext cx="4039884" cy="479643"/>
          </a:xfrm>
        </p:spPr>
        <p:txBody>
          <a:bodyPr anchor="b"/>
          <a:lstStyle>
            <a:lvl1pPr marL="0" indent="0">
              <a:buNone/>
              <a:defRPr sz="2600" b="1"/>
            </a:lvl1pPr>
            <a:lvl2pPr marL="426304" indent="0">
              <a:buNone/>
              <a:defRPr sz="2300" b="1"/>
            </a:lvl2pPr>
            <a:lvl3pPr marL="852527" indent="0">
              <a:buNone/>
              <a:defRPr sz="1900" b="1"/>
            </a:lvl3pPr>
            <a:lvl4pPr marL="1278871" indent="0">
              <a:buNone/>
              <a:defRPr sz="1800" b="1"/>
            </a:lvl4pPr>
            <a:lvl5pPr marL="1705029" indent="0">
              <a:buNone/>
              <a:defRPr sz="1800" b="1"/>
            </a:lvl5pPr>
            <a:lvl6pPr marL="2131381" indent="0">
              <a:buNone/>
              <a:defRPr sz="1800" b="1"/>
            </a:lvl6pPr>
            <a:lvl7pPr marL="2557610" indent="0">
              <a:buNone/>
              <a:defRPr sz="1800" b="1"/>
            </a:lvl7pPr>
            <a:lvl8pPr marL="2983858" indent="0">
              <a:buNone/>
              <a:defRPr sz="1800" b="1"/>
            </a:lvl8pPr>
            <a:lvl9pPr marL="3410134" indent="0">
              <a:buNone/>
              <a:defRPr sz="1800" b="1"/>
            </a:lvl9pPr>
          </a:lstStyle>
          <a:p>
            <a:pPr lvl="0"/>
            <a:r>
              <a:rPr lang="en-US"/>
              <a:t>Click to edit Master text styles</a:t>
            </a:r>
          </a:p>
        </p:txBody>
      </p:sp>
      <p:sp>
        <p:nvSpPr>
          <p:cNvPr id="4" name="Content Placeholder 3"/>
          <p:cNvSpPr>
            <a:spLocks noGrp="1"/>
          </p:cNvSpPr>
          <p:nvPr>
            <p:ph sz="half" idx="2"/>
          </p:nvPr>
        </p:nvSpPr>
        <p:spPr>
          <a:xfrm>
            <a:off x="457826" y="1632489"/>
            <a:ext cx="4039884" cy="2963312"/>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6286" y="1152117"/>
            <a:ext cx="4041636" cy="479643"/>
          </a:xfrm>
        </p:spPr>
        <p:txBody>
          <a:bodyPr anchor="b"/>
          <a:lstStyle>
            <a:lvl1pPr marL="0" indent="0">
              <a:buNone/>
              <a:defRPr sz="2600" b="1"/>
            </a:lvl1pPr>
            <a:lvl2pPr marL="426304" indent="0">
              <a:buNone/>
              <a:defRPr sz="2300" b="1"/>
            </a:lvl2pPr>
            <a:lvl3pPr marL="852527" indent="0">
              <a:buNone/>
              <a:defRPr sz="1900" b="1"/>
            </a:lvl3pPr>
            <a:lvl4pPr marL="1278871" indent="0">
              <a:buNone/>
              <a:defRPr sz="1800" b="1"/>
            </a:lvl4pPr>
            <a:lvl5pPr marL="1705029" indent="0">
              <a:buNone/>
              <a:defRPr sz="1800" b="1"/>
            </a:lvl5pPr>
            <a:lvl6pPr marL="2131381" indent="0">
              <a:buNone/>
              <a:defRPr sz="1800" b="1"/>
            </a:lvl6pPr>
            <a:lvl7pPr marL="2557610" indent="0">
              <a:buNone/>
              <a:defRPr sz="1800" b="1"/>
            </a:lvl7pPr>
            <a:lvl8pPr marL="2983858" indent="0">
              <a:buNone/>
              <a:defRPr sz="1800" b="1"/>
            </a:lvl8pPr>
            <a:lvl9pPr marL="3410134" indent="0">
              <a:buNone/>
              <a:defRPr sz="1800" b="1"/>
            </a:lvl9pPr>
          </a:lstStyle>
          <a:p>
            <a:pPr lvl="0"/>
            <a:r>
              <a:rPr lang="en-US"/>
              <a:t>Click to edit Master text styles</a:t>
            </a:r>
          </a:p>
        </p:txBody>
      </p:sp>
      <p:sp>
        <p:nvSpPr>
          <p:cNvPr id="6" name="Content Placeholder 5"/>
          <p:cNvSpPr>
            <a:spLocks noGrp="1"/>
          </p:cNvSpPr>
          <p:nvPr>
            <p:ph sz="quarter" idx="4"/>
          </p:nvPr>
        </p:nvSpPr>
        <p:spPr>
          <a:xfrm>
            <a:off x="4646286" y="1632489"/>
            <a:ext cx="4041636" cy="2963312"/>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ln/>
        </p:spPr>
        <p:txBody>
          <a:bodyPr/>
          <a:lstStyle>
            <a:lvl1pPr>
              <a:defRPr/>
            </a:lvl1pPr>
          </a:lstStyle>
          <a:p>
            <a:pPr>
              <a:defRPr/>
            </a:pPr>
            <a:fld id="{94E16FD9-9D6D-4CC6-9AFC-473CE03737B9}" type="datetimeFigureOut">
              <a:rPr lang="en-US">
                <a:solidFill>
                  <a:srgbClr val="103154"/>
                </a:solidFill>
              </a:rPr>
              <a:pPr>
                <a:defRPr/>
              </a:pPr>
              <a:t>7/16/24</a:t>
            </a:fld>
            <a:endParaRPr lang="en-US" dirty="0">
              <a:solidFill>
                <a:srgbClr val="103154"/>
              </a:solidFill>
            </a:endParaRPr>
          </a:p>
        </p:txBody>
      </p:sp>
      <p:sp>
        <p:nvSpPr>
          <p:cNvPr id="8"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9" name="Slide Number Placeholder 5"/>
          <p:cNvSpPr>
            <a:spLocks noGrp="1"/>
          </p:cNvSpPr>
          <p:nvPr>
            <p:ph type="sldNum" sz="quarter" idx="12"/>
          </p:nvPr>
        </p:nvSpPr>
        <p:spPr>
          <a:ln/>
        </p:spPr>
        <p:txBody>
          <a:bodyPr/>
          <a:lstStyle>
            <a:lvl1pPr>
              <a:defRPr/>
            </a:lvl1pPr>
          </a:lstStyle>
          <a:p>
            <a:pPr>
              <a:defRPr/>
            </a:pPr>
            <a:fld id="{5BCF8EF5-2BBC-45A2-B4E2-866159ADE6DE}"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083779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a:ln/>
        </p:spPr>
        <p:txBody>
          <a:bodyPr/>
          <a:lstStyle>
            <a:lvl1pPr>
              <a:defRPr/>
            </a:lvl1pPr>
          </a:lstStyle>
          <a:p>
            <a:pPr>
              <a:defRPr/>
            </a:pPr>
            <a:fld id="{486525C2-87F0-4246-9334-39C9A2824724}" type="datetimeFigureOut">
              <a:rPr lang="en-US">
                <a:solidFill>
                  <a:srgbClr val="103154"/>
                </a:solidFill>
              </a:rPr>
              <a:pPr>
                <a:defRPr/>
              </a:pPr>
              <a:t>7/16/24</a:t>
            </a:fld>
            <a:endParaRPr lang="en-US" dirty="0">
              <a:solidFill>
                <a:srgbClr val="103154"/>
              </a:solidFill>
            </a:endParaRPr>
          </a:p>
        </p:txBody>
      </p:sp>
      <p:sp>
        <p:nvSpPr>
          <p:cNvPr id="4"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5" name="Slide Number Placeholder 5"/>
          <p:cNvSpPr>
            <a:spLocks noGrp="1"/>
          </p:cNvSpPr>
          <p:nvPr>
            <p:ph type="sldNum" sz="quarter" idx="12"/>
          </p:nvPr>
        </p:nvSpPr>
        <p:spPr>
          <a:ln/>
        </p:spPr>
        <p:txBody>
          <a:bodyPr/>
          <a:lstStyle>
            <a:lvl1pPr>
              <a:defRPr/>
            </a:lvl1pPr>
          </a:lstStyle>
          <a:p>
            <a:pPr>
              <a:defRPr/>
            </a:pPr>
            <a:fld id="{B901DBDE-0153-4C39-9060-C310A2876426}"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37560381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theme" Target="../theme/theme2.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theme" Target="../theme/theme3.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gs>
            <a:gs pos="100000">
              <a:schemeClr val="bg1">
                <a:lumMod val="85000"/>
              </a:schemeClr>
            </a:gs>
          </a:gsLst>
          <a:lin ang="16200000" scaled="0"/>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0190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729" r:id="rId3"/>
  </p:sldLayoutIdLst>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txStyles>
    <p:titleStyle>
      <a:lvl1pPr algn="l" defTabSz="815002" rtl="0" eaLnBrk="0" fontAlgn="base" hangingPunct="0">
        <a:spcBef>
          <a:spcPct val="0"/>
        </a:spcBef>
        <a:spcAft>
          <a:spcPct val="0"/>
        </a:spcAft>
        <a:defRPr sz="3400" b="1">
          <a:solidFill>
            <a:srgbClr val="FFFF00"/>
          </a:solidFill>
          <a:latin typeface="+mj-lt"/>
          <a:ea typeface="+mj-ea"/>
          <a:cs typeface="ＭＳ Ｐゴシック"/>
        </a:defRPr>
      </a:lvl1pPr>
      <a:lvl2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2pPr>
      <a:lvl3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3pPr>
      <a:lvl4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4pPr>
      <a:lvl5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5pPr>
      <a:lvl6pPr marL="502624" algn="l" defTabSz="815002" rtl="0" fontAlgn="base">
        <a:spcBef>
          <a:spcPct val="0"/>
        </a:spcBef>
        <a:spcAft>
          <a:spcPct val="0"/>
        </a:spcAft>
        <a:defRPr sz="3400" b="1">
          <a:solidFill>
            <a:srgbClr val="FFFF00"/>
          </a:solidFill>
          <a:latin typeface="Arial" pitchFamily="34" charset="0"/>
          <a:ea typeface="ＭＳ Ｐゴシック" pitchFamily="34" charset="-128"/>
        </a:defRPr>
      </a:lvl6pPr>
      <a:lvl7pPr marL="1005229" algn="l" defTabSz="815002" rtl="0" fontAlgn="base">
        <a:spcBef>
          <a:spcPct val="0"/>
        </a:spcBef>
        <a:spcAft>
          <a:spcPct val="0"/>
        </a:spcAft>
        <a:defRPr sz="3400" b="1">
          <a:solidFill>
            <a:srgbClr val="FFFF00"/>
          </a:solidFill>
          <a:latin typeface="Arial" pitchFamily="34" charset="0"/>
          <a:ea typeface="ＭＳ Ｐゴシック" pitchFamily="34" charset="-128"/>
        </a:defRPr>
      </a:lvl7pPr>
      <a:lvl8pPr marL="1507832" algn="l" defTabSz="815002" rtl="0" fontAlgn="base">
        <a:spcBef>
          <a:spcPct val="0"/>
        </a:spcBef>
        <a:spcAft>
          <a:spcPct val="0"/>
        </a:spcAft>
        <a:defRPr sz="3400" b="1">
          <a:solidFill>
            <a:srgbClr val="FFFF00"/>
          </a:solidFill>
          <a:latin typeface="Arial" pitchFamily="34" charset="0"/>
          <a:ea typeface="ＭＳ Ｐゴシック" pitchFamily="34" charset="-128"/>
        </a:defRPr>
      </a:lvl8pPr>
      <a:lvl9pPr marL="2010467" algn="l" defTabSz="815002" rtl="0" fontAlgn="base">
        <a:spcBef>
          <a:spcPct val="0"/>
        </a:spcBef>
        <a:spcAft>
          <a:spcPct val="0"/>
        </a:spcAft>
        <a:defRPr sz="3400" b="1">
          <a:solidFill>
            <a:srgbClr val="FFFF00"/>
          </a:solidFill>
          <a:latin typeface="Arial" pitchFamily="34" charset="0"/>
          <a:ea typeface="ＭＳ Ｐゴシック" pitchFamily="34" charset="-128"/>
        </a:defRPr>
      </a:lvl9pPr>
    </p:titleStyle>
    <p:bodyStyle>
      <a:lvl1pPr marL="188477" indent="-188477" algn="l" defTabSz="815002" rtl="0" eaLnBrk="0" fontAlgn="base" hangingPunct="0">
        <a:lnSpc>
          <a:spcPct val="95000"/>
        </a:lnSpc>
        <a:spcBef>
          <a:spcPct val="5000"/>
        </a:spcBef>
        <a:spcAft>
          <a:spcPct val="0"/>
        </a:spcAft>
        <a:buClr>
          <a:srgbClr val="FFFF66"/>
        </a:buClr>
        <a:buSzPct val="130000"/>
        <a:buChar char="•"/>
        <a:defRPr sz="3500">
          <a:solidFill>
            <a:schemeClr val="bg1"/>
          </a:solidFill>
          <a:latin typeface="+mn-lt"/>
          <a:ea typeface="+mn-ea"/>
          <a:cs typeface="ＭＳ Ｐゴシック"/>
        </a:defRPr>
      </a:lvl1pPr>
      <a:lvl2pPr marL="376964" indent="-62834" algn="l" defTabSz="815002" rtl="0" eaLnBrk="0" fontAlgn="base" hangingPunct="0">
        <a:lnSpc>
          <a:spcPct val="95000"/>
        </a:lnSpc>
        <a:spcBef>
          <a:spcPct val="5000"/>
        </a:spcBef>
        <a:spcAft>
          <a:spcPct val="0"/>
        </a:spcAft>
        <a:buClr>
          <a:srgbClr val="FFFF66"/>
        </a:buClr>
        <a:buSzPct val="130000"/>
        <a:buChar char="•"/>
        <a:defRPr sz="1800">
          <a:solidFill>
            <a:schemeClr val="bg1"/>
          </a:solidFill>
          <a:latin typeface="+mn-lt"/>
          <a:ea typeface="+mn-ea"/>
          <a:cs typeface="ＭＳ Ｐゴシック"/>
        </a:defRPr>
      </a:lvl2pPr>
      <a:lvl3pPr marL="1174519" indent="-310650" algn="l" defTabSz="815002"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mn-ea"/>
          <a:cs typeface="ＭＳ Ｐゴシック"/>
        </a:defRPr>
      </a:lvl3pPr>
      <a:lvl4pPr marL="1598595" indent="-298427" algn="l" defTabSz="815002"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mn-ea"/>
          <a:cs typeface="ＭＳ Ｐゴシック"/>
        </a:defRPr>
      </a:lvl4pPr>
      <a:lvl5pPr marL="2034885" indent="-310650" algn="l" defTabSz="815002"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mn-ea"/>
          <a:cs typeface="ＭＳ Ｐゴシック"/>
        </a:defRPr>
      </a:lvl5pPr>
      <a:lvl6pPr marL="253751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6pPr>
      <a:lvl7pPr marL="3040132"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7pPr>
      <a:lvl8pPr marL="354274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8pPr>
      <a:lvl9pPr marL="4045357"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9pPr>
    </p:bodyStyle>
    <p:otherStyle>
      <a:defPPr>
        <a:defRPr lang="en-US"/>
      </a:defPPr>
      <a:lvl1pPr marL="0" algn="l" defTabSz="1005229" rtl="0" eaLnBrk="1" latinLnBrk="0" hangingPunct="1">
        <a:defRPr sz="2000" kern="1200">
          <a:solidFill>
            <a:schemeClr val="tx1"/>
          </a:solidFill>
          <a:latin typeface="+mn-lt"/>
          <a:ea typeface="+mn-ea"/>
          <a:cs typeface="+mn-cs"/>
        </a:defRPr>
      </a:lvl1pPr>
      <a:lvl2pPr marL="502624" algn="l" defTabSz="1005229" rtl="0" eaLnBrk="1" latinLnBrk="0" hangingPunct="1">
        <a:defRPr sz="2000" kern="1200">
          <a:solidFill>
            <a:schemeClr val="tx1"/>
          </a:solidFill>
          <a:latin typeface="+mn-lt"/>
          <a:ea typeface="+mn-ea"/>
          <a:cs typeface="+mn-cs"/>
        </a:defRPr>
      </a:lvl2pPr>
      <a:lvl3pPr marL="1005229" algn="l" defTabSz="1005229" rtl="0" eaLnBrk="1" latinLnBrk="0" hangingPunct="1">
        <a:defRPr sz="2000" kern="1200">
          <a:solidFill>
            <a:schemeClr val="tx1"/>
          </a:solidFill>
          <a:latin typeface="+mn-lt"/>
          <a:ea typeface="+mn-ea"/>
          <a:cs typeface="+mn-cs"/>
        </a:defRPr>
      </a:lvl3pPr>
      <a:lvl4pPr marL="1507832" algn="l" defTabSz="1005229" rtl="0" eaLnBrk="1" latinLnBrk="0" hangingPunct="1">
        <a:defRPr sz="2000" kern="1200">
          <a:solidFill>
            <a:schemeClr val="tx1"/>
          </a:solidFill>
          <a:latin typeface="+mn-lt"/>
          <a:ea typeface="+mn-ea"/>
          <a:cs typeface="+mn-cs"/>
        </a:defRPr>
      </a:lvl4pPr>
      <a:lvl5pPr marL="2010467" algn="l" defTabSz="1005229" rtl="0" eaLnBrk="1" latinLnBrk="0" hangingPunct="1">
        <a:defRPr sz="2000" kern="1200">
          <a:solidFill>
            <a:schemeClr val="tx1"/>
          </a:solidFill>
          <a:latin typeface="+mn-lt"/>
          <a:ea typeface="+mn-ea"/>
          <a:cs typeface="+mn-cs"/>
        </a:defRPr>
      </a:lvl5pPr>
      <a:lvl6pPr marL="2513079" algn="l" defTabSz="1005229" rtl="0" eaLnBrk="1" latinLnBrk="0" hangingPunct="1">
        <a:defRPr sz="2000" kern="1200">
          <a:solidFill>
            <a:schemeClr val="tx1"/>
          </a:solidFill>
          <a:latin typeface="+mn-lt"/>
          <a:ea typeface="+mn-ea"/>
          <a:cs typeface="+mn-cs"/>
        </a:defRPr>
      </a:lvl6pPr>
      <a:lvl7pPr marL="3015687" algn="l" defTabSz="1005229" rtl="0" eaLnBrk="1" latinLnBrk="0" hangingPunct="1">
        <a:defRPr sz="2000" kern="1200">
          <a:solidFill>
            <a:schemeClr val="tx1"/>
          </a:solidFill>
          <a:latin typeface="+mn-lt"/>
          <a:ea typeface="+mn-ea"/>
          <a:cs typeface="+mn-cs"/>
        </a:defRPr>
      </a:lvl7pPr>
      <a:lvl8pPr marL="3518312" algn="l" defTabSz="1005229" rtl="0" eaLnBrk="1" latinLnBrk="0" hangingPunct="1">
        <a:defRPr sz="2000" kern="1200">
          <a:solidFill>
            <a:schemeClr val="tx1"/>
          </a:solidFill>
          <a:latin typeface="+mn-lt"/>
          <a:ea typeface="+mn-ea"/>
          <a:cs typeface="+mn-cs"/>
        </a:defRPr>
      </a:lvl8pPr>
      <a:lvl9pPr marL="4020927" algn="l" defTabSz="1005229"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lumMod val="85000"/>
              </a:schemeClr>
            </a:gs>
            <a:gs pos="77000">
              <a:schemeClr val="bg1">
                <a:lumMod val="95000"/>
              </a:schemeClr>
            </a:gs>
          </a:gsLst>
          <a:lin ang="5400000" scaled="0"/>
          <a:tileRect/>
        </a:gradFill>
        <a:effectLst/>
      </p:bgPr>
    </p:bg>
    <p:spTree>
      <p:nvGrpSpPr>
        <p:cNvPr id="1" name=""/>
        <p:cNvGrpSpPr/>
        <p:nvPr/>
      </p:nvGrpSpPr>
      <p:grpSpPr>
        <a:xfrm>
          <a:off x="0" y="0"/>
          <a:ext cx="0" cy="0"/>
          <a:chOff x="0" y="0"/>
          <a:chExt cx="0" cy="0"/>
        </a:xfrm>
      </p:grpSpPr>
      <p:sp>
        <p:nvSpPr>
          <p:cNvPr id="2" name="Date Placeholder 3"/>
          <p:cNvSpPr>
            <a:spLocks noGrp="1"/>
          </p:cNvSpPr>
          <p:nvPr>
            <p:ph type="dt" sz="half" idx="2"/>
          </p:nvPr>
        </p:nvSpPr>
        <p:spPr bwMode="auto">
          <a:xfrm>
            <a:off x="457896" y="4766777"/>
            <a:ext cx="2133716" cy="273832"/>
          </a:xfrm>
          <a:prstGeom prst="rect">
            <a:avLst/>
          </a:prstGeom>
          <a:noFill/>
          <a:ln w="9525">
            <a:noFill/>
            <a:miter lim="800000"/>
            <a:headEnd/>
            <a:tailEnd/>
          </a:ln>
        </p:spPr>
        <p:txBody>
          <a:bodyPr vert="horz" wrap="square" lIns="69019" tIns="34712" rIns="69019" bIns="34712" numCol="1" anchor="t" anchorCtr="0" compatLnSpc="1">
            <a:prstTxWarp prst="textNoShape">
              <a:avLst/>
            </a:prstTxWarp>
          </a:bodyPr>
          <a:lstStyle>
            <a:lvl1pPr algn="l">
              <a:defRPr>
                <a:ea typeface="ＭＳ Ｐゴシック" pitchFamily="34" charset="-128"/>
                <a:cs typeface="+mn-cs"/>
              </a:defRPr>
            </a:lvl1pPr>
          </a:lstStyle>
          <a:p>
            <a:pPr defTabSz="690927" fontAlgn="base">
              <a:spcBef>
                <a:spcPct val="0"/>
              </a:spcBef>
              <a:spcAft>
                <a:spcPct val="0"/>
              </a:spcAft>
              <a:defRPr/>
            </a:pPr>
            <a:fld id="{2544057C-4636-455F-B0F3-DBA9BC6871D1}" type="datetimeFigureOut">
              <a:rPr lang="en-US" sz="1500" smtClean="0">
                <a:solidFill>
                  <a:srgbClr val="103154"/>
                </a:solidFill>
                <a:latin typeface="Corbel" pitchFamily="34" charset="0"/>
              </a:rPr>
              <a:pPr defTabSz="690927" fontAlgn="base">
                <a:spcBef>
                  <a:spcPct val="0"/>
                </a:spcBef>
                <a:spcAft>
                  <a:spcPct val="0"/>
                </a:spcAft>
                <a:defRPr/>
              </a:pPr>
              <a:t>7/16/24</a:t>
            </a:fld>
            <a:endParaRPr lang="en-US" sz="1500" dirty="0">
              <a:solidFill>
                <a:srgbClr val="103154"/>
              </a:solidFill>
              <a:latin typeface="Corbel" pitchFamily="34" charset="0"/>
            </a:endParaRPr>
          </a:p>
        </p:txBody>
      </p:sp>
      <p:sp>
        <p:nvSpPr>
          <p:cNvPr id="3" name="Footer Placeholder 4"/>
          <p:cNvSpPr>
            <a:spLocks noGrp="1"/>
          </p:cNvSpPr>
          <p:nvPr>
            <p:ph type="ftr" sz="quarter" idx="3"/>
          </p:nvPr>
        </p:nvSpPr>
        <p:spPr bwMode="auto">
          <a:xfrm>
            <a:off x="3125247" y="4766777"/>
            <a:ext cx="2895134" cy="273832"/>
          </a:xfrm>
          <a:prstGeom prst="rect">
            <a:avLst/>
          </a:prstGeom>
          <a:noFill/>
          <a:ln w="9525">
            <a:noFill/>
            <a:miter lim="800000"/>
            <a:headEnd/>
            <a:tailEnd/>
          </a:ln>
        </p:spPr>
        <p:txBody>
          <a:bodyPr vert="horz" wrap="square" lIns="69019" tIns="34712" rIns="69019" bIns="34712" numCol="1" anchor="t" anchorCtr="0" compatLnSpc="1">
            <a:prstTxWarp prst="textNoShape">
              <a:avLst/>
            </a:prstTxWarp>
          </a:bodyPr>
          <a:lstStyle>
            <a:lvl1pPr algn="l" defTabSz="690971" fontAlgn="auto">
              <a:spcBef>
                <a:spcPts val="0"/>
              </a:spcBef>
              <a:spcAft>
                <a:spcPts val="0"/>
              </a:spcAft>
              <a:defRPr>
                <a:latin typeface="+mn-lt"/>
                <a:ea typeface="+mn-ea"/>
                <a:cs typeface="+mn-cs"/>
              </a:defRPr>
            </a:lvl1pPr>
          </a:lstStyle>
          <a:p>
            <a:pPr>
              <a:defRPr/>
            </a:pPr>
            <a:endParaRPr lang="en-US" sz="1500" dirty="0">
              <a:solidFill>
                <a:srgbClr val="103154"/>
              </a:solidFill>
            </a:endParaRPr>
          </a:p>
        </p:txBody>
      </p:sp>
      <p:sp>
        <p:nvSpPr>
          <p:cNvPr id="4" name="Slide Number Placeholder 5"/>
          <p:cNvSpPr>
            <a:spLocks noGrp="1"/>
          </p:cNvSpPr>
          <p:nvPr>
            <p:ph type="sldNum" sz="quarter" idx="4"/>
          </p:nvPr>
        </p:nvSpPr>
        <p:spPr bwMode="auto">
          <a:xfrm>
            <a:off x="6554975" y="4766777"/>
            <a:ext cx="2133718" cy="273832"/>
          </a:xfrm>
          <a:prstGeom prst="rect">
            <a:avLst/>
          </a:prstGeom>
          <a:noFill/>
          <a:ln w="9525">
            <a:noFill/>
            <a:miter lim="800000"/>
            <a:headEnd/>
            <a:tailEnd/>
          </a:ln>
        </p:spPr>
        <p:txBody>
          <a:bodyPr vert="horz" wrap="square" lIns="69019" tIns="34712" rIns="69019" bIns="34712" numCol="1" anchor="t" anchorCtr="0" compatLnSpc="1">
            <a:prstTxWarp prst="textNoShape">
              <a:avLst/>
            </a:prstTxWarp>
          </a:bodyPr>
          <a:lstStyle>
            <a:lvl1pPr algn="l">
              <a:defRPr>
                <a:ea typeface="ＭＳ Ｐゴシック" pitchFamily="34" charset="-128"/>
                <a:cs typeface="+mn-cs"/>
              </a:defRPr>
            </a:lvl1pPr>
          </a:lstStyle>
          <a:p>
            <a:pPr defTabSz="690927" fontAlgn="base">
              <a:spcBef>
                <a:spcPct val="0"/>
              </a:spcBef>
              <a:spcAft>
                <a:spcPct val="0"/>
              </a:spcAft>
              <a:defRPr/>
            </a:pPr>
            <a:fld id="{B61EBE1B-DF7B-4167-ADFC-EDB70C399FF6}" type="slidenum">
              <a:rPr lang="en-US" sz="1500" smtClean="0">
                <a:solidFill>
                  <a:srgbClr val="103154"/>
                </a:solidFill>
                <a:latin typeface="Corbel" pitchFamily="34" charset="0"/>
              </a:rPr>
              <a:pPr defTabSz="690927" fontAlgn="base">
                <a:spcBef>
                  <a:spcPct val="0"/>
                </a:spcBef>
                <a:spcAft>
                  <a:spcPct val="0"/>
                </a:spcAft>
                <a:defRPr/>
              </a:pPr>
              <a:t>‹#›</a:t>
            </a:fld>
            <a:endParaRPr lang="en-US" sz="1500" dirty="0">
              <a:solidFill>
                <a:srgbClr val="103154"/>
              </a:solidFill>
              <a:latin typeface="Corbel" pitchFamily="34" charset="0"/>
            </a:endParaRPr>
          </a:p>
        </p:txBody>
      </p:sp>
      <p:sp>
        <p:nvSpPr>
          <p:cNvPr id="2053" name="Rectangle 5"/>
          <p:cNvSpPr>
            <a:spLocks noGrp="1" noChangeArrowheads="1"/>
          </p:cNvSpPr>
          <p:nvPr>
            <p:ph type="title"/>
          </p:nvPr>
        </p:nvSpPr>
        <p:spPr bwMode="auto">
          <a:xfrm>
            <a:off x="0" y="4"/>
            <a:ext cx="9144000" cy="1063933"/>
          </a:xfrm>
          <a:prstGeom prst="rect">
            <a:avLst/>
          </a:prstGeom>
          <a:solidFill>
            <a:schemeClr val="tx1"/>
          </a:solidFill>
          <a:ln w="9525" algn="ctr">
            <a:noFill/>
            <a:miter lim="800000"/>
            <a:headEnd/>
            <a:tailEnd/>
          </a:ln>
        </p:spPr>
        <p:txBody>
          <a:bodyPr vert="horz" wrap="square" lIns="84927" tIns="42429" rIns="84927" bIns="42429" numCol="1" anchor="ctr" anchorCtr="0" compatLnSpc="1">
            <a:prstTxWarp prst="textNoShape">
              <a:avLst/>
            </a:prstTxWarp>
          </a:bodyPr>
          <a:lstStyle/>
          <a:p>
            <a:pPr lvl="0"/>
            <a:r>
              <a:rPr lang="en-US"/>
              <a:t>Click to edit Master title style</a:t>
            </a:r>
          </a:p>
        </p:txBody>
      </p:sp>
      <p:sp>
        <p:nvSpPr>
          <p:cNvPr id="2054" name="Rectangle 6"/>
          <p:cNvSpPr>
            <a:spLocks noGrp="1" noChangeArrowheads="1"/>
          </p:cNvSpPr>
          <p:nvPr>
            <p:ph type="body" idx="1"/>
          </p:nvPr>
        </p:nvSpPr>
        <p:spPr bwMode="auto">
          <a:xfrm>
            <a:off x="456872" y="1199976"/>
            <a:ext cx="8230300" cy="3394116"/>
          </a:xfrm>
          <a:prstGeom prst="rect">
            <a:avLst/>
          </a:prstGeom>
          <a:noFill/>
          <a:ln w="9525">
            <a:noFill/>
            <a:miter lim="800000"/>
            <a:headEnd/>
            <a:tailEnd/>
          </a:ln>
        </p:spPr>
        <p:txBody>
          <a:bodyPr vert="horz" wrap="square" lIns="84927" tIns="42429" rIns="84927" bIns="4242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673082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Lst>
  <p:txStyles>
    <p:titleStyle>
      <a:lvl1pPr algn="l" defTabSz="690927" rtl="0" eaLnBrk="0" fontAlgn="base" hangingPunct="0">
        <a:spcBef>
          <a:spcPct val="0"/>
        </a:spcBef>
        <a:spcAft>
          <a:spcPct val="0"/>
        </a:spcAft>
        <a:defRPr sz="3200" b="1">
          <a:solidFill>
            <a:srgbClr val="FFFF00"/>
          </a:solidFill>
          <a:latin typeface="+mj-lt"/>
          <a:ea typeface="+mj-ea"/>
          <a:cs typeface="ＭＳ Ｐゴシック"/>
        </a:defRPr>
      </a:lvl1pPr>
      <a:lvl2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2pPr>
      <a:lvl3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3pPr>
      <a:lvl4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4pPr>
      <a:lvl5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5pPr>
      <a:lvl6pPr marL="426304" algn="l" defTabSz="690927" rtl="0" fontAlgn="base">
        <a:spcBef>
          <a:spcPct val="0"/>
        </a:spcBef>
        <a:spcAft>
          <a:spcPct val="0"/>
        </a:spcAft>
        <a:defRPr sz="3200" b="1">
          <a:solidFill>
            <a:srgbClr val="FFFF00"/>
          </a:solidFill>
          <a:latin typeface="Arial" pitchFamily="34" charset="0"/>
          <a:ea typeface="ＭＳ Ｐゴシック" pitchFamily="34" charset="-128"/>
        </a:defRPr>
      </a:lvl6pPr>
      <a:lvl7pPr marL="852527" algn="l" defTabSz="690927" rtl="0" fontAlgn="base">
        <a:spcBef>
          <a:spcPct val="0"/>
        </a:spcBef>
        <a:spcAft>
          <a:spcPct val="0"/>
        </a:spcAft>
        <a:defRPr sz="3200" b="1">
          <a:solidFill>
            <a:srgbClr val="FFFF00"/>
          </a:solidFill>
          <a:latin typeface="Arial" pitchFamily="34" charset="0"/>
          <a:ea typeface="ＭＳ Ｐゴシック" pitchFamily="34" charset="-128"/>
        </a:defRPr>
      </a:lvl7pPr>
      <a:lvl8pPr marL="1278871" algn="l" defTabSz="690927" rtl="0" fontAlgn="base">
        <a:spcBef>
          <a:spcPct val="0"/>
        </a:spcBef>
        <a:spcAft>
          <a:spcPct val="0"/>
        </a:spcAft>
        <a:defRPr sz="3200" b="1">
          <a:solidFill>
            <a:srgbClr val="FFFF00"/>
          </a:solidFill>
          <a:latin typeface="Arial" pitchFamily="34" charset="0"/>
          <a:ea typeface="ＭＳ Ｐゴシック" pitchFamily="34" charset="-128"/>
        </a:defRPr>
      </a:lvl8pPr>
      <a:lvl9pPr marL="1705029" algn="l" defTabSz="690927" rtl="0" fontAlgn="base">
        <a:spcBef>
          <a:spcPct val="0"/>
        </a:spcBef>
        <a:spcAft>
          <a:spcPct val="0"/>
        </a:spcAft>
        <a:defRPr sz="3200" b="1">
          <a:solidFill>
            <a:srgbClr val="FFFF00"/>
          </a:solidFill>
          <a:latin typeface="Arial" pitchFamily="34" charset="0"/>
          <a:ea typeface="ＭＳ Ｐゴシック" pitchFamily="34" charset="-128"/>
        </a:defRPr>
      </a:lvl9pPr>
    </p:titleStyle>
    <p:bodyStyle>
      <a:lvl1pPr marL="159839" indent="-159839" algn="l" defTabSz="690927" rtl="0" eaLnBrk="0" fontAlgn="base" hangingPunct="0">
        <a:lnSpc>
          <a:spcPct val="95000"/>
        </a:lnSpc>
        <a:spcBef>
          <a:spcPct val="5000"/>
        </a:spcBef>
        <a:spcAft>
          <a:spcPct val="0"/>
        </a:spcAft>
        <a:buClr>
          <a:srgbClr val="FFFF66"/>
        </a:buClr>
        <a:buSzPct val="130000"/>
        <a:buChar char="•"/>
        <a:defRPr sz="3600">
          <a:solidFill>
            <a:schemeClr val="bg1"/>
          </a:solidFill>
          <a:latin typeface="+mn-lt"/>
          <a:ea typeface="+mn-ea"/>
          <a:cs typeface="ＭＳ Ｐゴシック"/>
        </a:defRPr>
      </a:lvl1pPr>
      <a:lvl2pPr marL="319834" indent="-53429" algn="l" defTabSz="690927" rtl="0" eaLnBrk="0" fontAlgn="base" hangingPunct="0">
        <a:lnSpc>
          <a:spcPct val="95000"/>
        </a:lnSpc>
        <a:spcBef>
          <a:spcPct val="5000"/>
        </a:spcBef>
        <a:spcAft>
          <a:spcPct val="0"/>
        </a:spcAft>
        <a:buClr>
          <a:srgbClr val="FFFF66"/>
        </a:buClr>
        <a:buSzPct val="130000"/>
        <a:buChar char="•"/>
        <a:defRPr sz="1800">
          <a:solidFill>
            <a:schemeClr val="bg1"/>
          </a:solidFill>
          <a:latin typeface="+mn-lt"/>
          <a:ea typeface="+mn-ea"/>
          <a:cs typeface="ＭＳ Ｐゴシック"/>
        </a:defRPr>
      </a:lvl2pPr>
      <a:lvl3pPr marL="995990" indent="-263416" algn="l" defTabSz="690927" rtl="0" eaLnBrk="0" fontAlgn="base" hangingPunct="0">
        <a:lnSpc>
          <a:spcPct val="95000"/>
        </a:lnSpc>
        <a:spcBef>
          <a:spcPct val="5000"/>
        </a:spcBef>
        <a:spcAft>
          <a:spcPct val="0"/>
        </a:spcAft>
        <a:buClr>
          <a:srgbClr val="FFFF66"/>
        </a:buClr>
        <a:buSzPct val="130000"/>
        <a:buChar char="•"/>
        <a:defRPr sz="1500">
          <a:solidFill>
            <a:schemeClr val="bg1"/>
          </a:solidFill>
          <a:latin typeface="+mn-lt"/>
          <a:ea typeface="+mn-ea"/>
          <a:cs typeface="ＭＳ Ｐゴシック"/>
        </a:defRPr>
      </a:lvl3pPr>
      <a:lvl4pPr marL="1355783" indent="-253288" algn="l" defTabSz="690927" rtl="0" eaLnBrk="0" fontAlgn="base" hangingPunct="0">
        <a:lnSpc>
          <a:spcPct val="95000"/>
        </a:lnSpc>
        <a:spcBef>
          <a:spcPct val="5000"/>
        </a:spcBef>
        <a:spcAft>
          <a:spcPct val="0"/>
        </a:spcAft>
        <a:buClr>
          <a:srgbClr val="FFFF66"/>
        </a:buClr>
        <a:buSzPct val="130000"/>
        <a:buChar char="•"/>
        <a:defRPr sz="1500">
          <a:solidFill>
            <a:schemeClr val="bg1"/>
          </a:solidFill>
          <a:latin typeface="+mn-lt"/>
          <a:ea typeface="+mn-ea"/>
          <a:cs typeface="ＭＳ Ｐゴシック"/>
        </a:defRPr>
      </a:lvl4pPr>
      <a:lvl5pPr marL="1725906" indent="-263416" algn="l" defTabSz="690927" rtl="0" eaLnBrk="0" fontAlgn="base" hangingPunct="0">
        <a:lnSpc>
          <a:spcPct val="95000"/>
        </a:lnSpc>
        <a:spcBef>
          <a:spcPct val="5000"/>
        </a:spcBef>
        <a:spcAft>
          <a:spcPct val="0"/>
        </a:spcAft>
        <a:buClr>
          <a:srgbClr val="FFFF66"/>
        </a:buClr>
        <a:buSzPct val="130000"/>
        <a:buChar char="•"/>
        <a:defRPr sz="1500">
          <a:solidFill>
            <a:schemeClr val="bg1"/>
          </a:solidFill>
          <a:latin typeface="+mn-lt"/>
          <a:ea typeface="+mn-ea"/>
          <a:cs typeface="ＭＳ Ｐゴシック"/>
        </a:defRPr>
      </a:lvl5pPr>
      <a:lvl6pPr marL="2152120"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6pPr>
      <a:lvl7pPr marL="2578301"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7pPr>
      <a:lvl8pPr marL="3004630"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8pPr>
      <a:lvl9pPr marL="3430912"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9pPr>
    </p:bodyStyle>
    <p:otherStyle>
      <a:defPPr>
        <a:defRPr lang="en-US"/>
      </a:defPPr>
      <a:lvl1pPr marL="0" algn="l" defTabSz="852527" rtl="0" eaLnBrk="1" latinLnBrk="0" hangingPunct="1">
        <a:defRPr sz="1900" kern="1200">
          <a:solidFill>
            <a:schemeClr val="tx1"/>
          </a:solidFill>
          <a:latin typeface="+mn-lt"/>
          <a:ea typeface="+mn-ea"/>
          <a:cs typeface="+mn-cs"/>
        </a:defRPr>
      </a:lvl1pPr>
      <a:lvl2pPr marL="426304" algn="l" defTabSz="852527" rtl="0" eaLnBrk="1" latinLnBrk="0" hangingPunct="1">
        <a:defRPr sz="1900" kern="1200">
          <a:solidFill>
            <a:schemeClr val="tx1"/>
          </a:solidFill>
          <a:latin typeface="+mn-lt"/>
          <a:ea typeface="+mn-ea"/>
          <a:cs typeface="+mn-cs"/>
        </a:defRPr>
      </a:lvl2pPr>
      <a:lvl3pPr marL="852527" algn="l" defTabSz="852527" rtl="0" eaLnBrk="1" latinLnBrk="0" hangingPunct="1">
        <a:defRPr sz="1900" kern="1200">
          <a:solidFill>
            <a:schemeClr val="tx1"/>
          </a:solidFill>
          <a:latin typeface="+mn-lt"/>
          <a:ea typeface="+mn-ea"/>
          <a:cs typeface="+mn-cs"/>
        </a:defRPr>
      </a:lvl3pPr>
      <a:lvl4pPr marL="1278871" algn="l" defTabSz="852527" rtl="0" eaLnBrk="1" latinLnBrk="0" hangingPunct="1">
        <a:defRPr sz="1900" kern="1200">
          <a:solidFill>
            <a:schemeClr val="tx1"/>
          </a:solidFill>
          <a:latin typeface="+mn-lt"/>
          <a:ea typeface="+mn-ea"/>
          <a:cs typeface="+mn-cs"/>
        </a:defRPr>
      </a:lvl4pPr>
      <a:lvl5pPr marL="1705029" algn="l" defTabSz="852527" rtl="0" eaLnBrk="1" latinLnBrk="0" hangingPunct="1">
        <a:defRPr sz="1900" kern="1200">
          <a:solidFill>
            <a:schemeClr val="tx1"/>
          </a:solidFill>
          <a:latin typeface="+mn-lt"/>
          <a:ea typeface="+mn-ea"/>
          <a:cs typeface="+mn-cs"/>
        </a:defRPr>
      </a:lvl5pPr>
      <a:lvl6pPr marL="2131381" algn="l" defTabSz="852527" rtl="0" eaLnBrk="1" latinLnBrk="0" hangingPunct="1">
        <a:defRPr sz="1900" kern="1200">
          <a:solidFill>
            <a:schemeClr val="tx1"/>
          </a:solidFill>
          <a:latin typeface="+mn-lt"/>
          <a:ea typeface="+mn-ea"/>
          <a:cs typeface="+mn-cs"/>
        </a:defRPr>
      </a:lvl6pPr>
      <a:lvl7pPr marL="2557610" algn="l" defTabSz="852527" rtl="0" eaLnBrk="1" latinLnBrk="0" hangingPunct="1">
        <a:defRPr sz="1900" kern="1200">
          <a:solidFill>
            <a:schemeClr val="tx1"/>
          </a:solidFill>
          <a:latin typeface="+mn-lt"/>
          <a:ea typeface="+mn-ea"/>
          <a:cs typeface="+mn-cs"/>
        </a:defRPr>
      </a:lvl7pPr>
      <a:lvl8pPr marL="2983858" algn="l" defTabSz="852527" rtl="0" eaLnBrk="1" latinLnBrk="0" hangingPunct="1">
        <a:defRPr sz="1900" kern="1200">
          <a:solidFill>
            <a:schemeClr val="tx1"/>
          </a:solidFill>
          <a:latin typeface="+mn-lt"/>
          <a:ea typeface="+mn-ea"/>
          <a:cs typeface="+mn-cs"/>
        </a:defRPr>
      </a:lvl8pPr>
      <a:lvl9pPr marL="3410134" algn="l" defTabSz="852527"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lumMod val="85000"/>
              </a:schemeClr>
            </a:gs>
            <a:gs pos="77000">
              <a:schemeClr val="bg1">
                <a:lumMod val="95000"/>
              </a:schemeClr>
            </a:gs>
          </a:gsLst>
          <a:lin ang="5400000" scaled="0"/>
          <a:tileRect/>
        </a:gradFill>
        <a:effectLst/>
      </p:bgPr>
    </p:bg>
    <p:spTree>
      <p:nvGrpSpPr>
        <p:cNvPr id="1" name=""/>
        <p:cNvGrpSpPr/>
        <p:nvPr/>
      </p:nvGrpSpPr>
      <p:grpSpPr>
        <a:xfrm>
          <a:off x="0" y="0"/>
          <a:ext cx="0" cy="0"/>
          <a:chOff x="0" y="0"/>
          <a:chExt cx="0" cy="0"/>
        </a:xfrm>
      </p:grpSpPr>
      <p:sp>
        <p:nvSpPr>
          <p:cNvPr id="2" name="Date Placeholder 3"/>
          <p:cNvSpPr>
            <a:spLocks noGrp="1"/>
          </p:cNvSpPr>
          <p:nvPr>
            <p:ph type="dt" sz="half" idx="2"/>
          </p:nvPr>
        </p:nvSpPr>
        <p:spPr bwMode="auto">
          <a:xfrm>
            <a:off x="456851" y="4766816"/>
            <a:ext cx="2133716" cy="273831"/>
          </a:xfrm>
          <a:prstGeom prst="rect">
            <a:avLst/>
          </a:prstGeom>
          <a:noFill/>
          <a:ln w="9525">
            <a:noFill/>
            <a:miter lim="800000"/>
            <a:headEnd/>
            <a:tailEnd/>
          </a:ln>
        </p:spPr>
        <p:txBody>
          <a:bodyPr vert="horz" wrap="square" lIns="74887" tIns="37808" rIns="74887" bIns="37808" numCol="1" anchor="t" anchorCtr="0" compatLnSpc="1">
            <a:prstTxWarp prst="textNoShape">
              <a:avLst/>
            </a:prstTxWarp>
          </a:bodyPr>
          <a:lstStyle>
            <a:lvl1pPr algn="l">
              <a:defRPr>
                <a:solidFill>
                  <a:srgbClr val="103154"/>
                </a:solidFill>
                <a:ea typeface="ＭＳ Ｐゴシック" pitchFamily="34" charset="-128"/>
                <a:cs typeface="+mn-cs"/>
              </a:defRPr>
            </a:lvl1pPr>
          </a:lstStyle>
          <a:p>
            <a:pPr defTabSz="750633" fontAlgn="base">
              <a:spcBef>
                <a:spcPct val="0"/>
              </a:spcBef>
              <a:spcAft>
                <a:spcPct val="0"/>
              </a:spcAft>
              <a:defRPr/>
            </a:pPr>
            <a:fld id="{B814CAE4-7F33-44D1-AE05-662692FB5C0A}" type="datetimeFigureOut">
              <a:rPr lang="en-US" sz="1700" smtClean="0">
                <a:latin typeface="Corbel" pitchFamily="34" charset="0"/>
              </a:rPr>
              <a:pPr defTabSz="750633" fontAlgn="base">
                <a:spcBef>
                  <a:spcPct val="0"/>
                </a:spcBef>
                <a:spcAft>
                  <a:spcPct val="0"/>
                </a:spcAft>
                <a:defRPr/>
              </a:pPr>
              <a:t>7/16/24</a:t>
            </a:fld>
            <a:endParaRPr lang="en-US" sz="1700">
              <a:latin typeface="Corbel" pitchFamily="34" charset="0"/>
            </a:endParaRPr>
          </a:p>
        </p:txBody>
      </p:sp>
      <p:sp>
        <p:nvSpPr>
          <p:cNvPr id="3" name="Footer Placeholder 4"/>
          <p:cNvSpPr>
            <a:spLocks noGrp="1"/>
          </p:cNvSpPr>
          <p:nvPr>
            <p:ph type="ftr" sz="quarter" idx="3"/>
          </p:nvPr>
        </p:nvSpPr>
        <p:spPr bwMode="auto">
          <a:xfrm>
            <a:off x="3126649" y="4766816"/>
            <a:ext cx="2895133" cy="273831"/>
          </a:xfrm>
          <a:prstGeom prst="rect">
            <a:avLst/>
          </a:prstGeom>
          <a:noFill/>
          <a:ln w="9525">
            <a:noFill/>
            <a:miter lim="800000"/>
            <a:headEnd/>
            <a:tailEnd/>
          </a:ln>
        </p:spPr>
        <p:txBody>
          <a:bodyPr vert="horz" wrap="square" lIns="74887" tIns="37808" rIns="74887" bIns="37808" numCol="1" anchor="t" anchorCtr="0" compatLnSpc="1">
            <a:prstTxWarp prst="textNoShape">
              <a:avLst/>
            </a:prstTxWarp>
          </a:bodyPr>
          <a:lstStyle>
            <a:lvl1pPr algn="l" defTabSz="750665" fontAlgn="auto">
              <a:spcBef>
                <a:spcPts val="0"/>
              </a:spcBef>
              <a:spcAft>
                <a:spcPts val="0"/>
              </a:spcAft>
              <a:defRPr>
                <a:solidFill>
                  <a:srgbClr val="103154"/>
                </a:solidFill>
                <a:latin typeface="+mn-lt"/>
                <a:ea typeface="+mn-ea"/>
                <a:cs typeface="+mn-cs"/>
              </a:defRPr>
            </a:lvl1pPr>
          </a:lstStyle>
          <a:p>
            <a:pPr>
              <a:defRPr/>
            </a:pPr>
            <a:endParaRPr lang="en-US" sz="1700"/>
          </a:p>
        </p:txBody>
      </p:sp>
      <p:sp>
        <p:nvSpPr>
          <p:cNvPr id="4" name="Slide Number Placeholder 5"/>
          <p:cNvSpPr>
            <a:spLocks noGrp="1"/>
          </p:cNvSpPr>
          <p:nvPr>
            <p:ph type="sldNum" sz="quarter" idx="4"/>
          </p:nvPr>
        </p:nvSpPr>
        <p:spPr bwMode="auto">
          <a:xfrm>
            <a:off x="6555648" y="4766816"/>
            <a:ext cx="2133717" cy="273831"/>
          </a:xfrm>
          <a:prstGeom prst="rect">
            <a:avLst/>
          </a:prstGeom>
          <a:noFill/>
          <a:ln w="9525">
            <a:noFill/>
            <a:miter lim="800000"/>
            <a:headEnd/>
            <a:tailEnd/>
          </a:ln>
        </p:spPr>
        <p:txBody>
          <a:bodyPr vert="horz" wrap="square" lIns="74887" tIns="37808" rIns="74887" bIns="37808" numCol="1" anchor="t" anchorCtr="0" compatLnSpc="1">
            <a:prstTxWarp prst="textNoShape">
              <a:avLst/>
            </a:prstTxWarp>
          </a:bodyPr>
          <a:lstStyle>
            <a:lvl1pPr algn="l">
              <a:defRPr>
                <a:solidFill>
                  <a:srgbClr val="103154"/>
                </a:solidFill>
                <a:ea typeface="ＭＳ Ｐゴシック" pitchFamily="34" charset="-128"/>
                <a:cs typeface="+mn-cs"/>
              </a:defRPr>
            </a:lvl1pPr>
          </a:lstStyle>
          <a:p>
            <a:pPr defTabSz="750633" fontAlgn="base">
              <a:spcBef>
                <a:spcPct val="0"/>
              </a:spcBef>
              <a:spcAft>
                <a:spcPct val="0"/>
              </a:spcAft>
              <a:defRPr/>
            </a:pPr>
            <a:fld id="{13DBBAE1-BB7B-4790-BDD1-0D515F50E676}" type="slidenum">
              <a:rPr lang="en-US" sz="1700" smtClean="0">
                <a:latin typeface="Corbel" pitchFamily="34" charset="0"/>
              </a:rPr>
              <a:pPr defTabSz="750633" fontAlgn="base">
                <a:spcBef>
                  <a:spcPct val="0"/>
                </a:spcBef>
                <a:spcAft>
                  <a:spcPct val="0"/>
                </a:spcAft>
                <a:defRPr/>
              </a:pPr>
              <a:t>‹#›</a:t>
            </a:fld>
            <a:endParaRPr lang="en-US" sz="1700">
              <a:latin typeface="Corbel" pitchFamily="34" charset="0"/>
            </a:endParaRPr>
          </a:p>
        </p:txBody>
      </p:sp>
      <p:sp>
        <p:nvSpPr>
          <p:cNvPr id="3077" name="Rectangle 5"/>
          <p:cNvSpPr>
            <a:spLocks noGrp="1" noChangeArrowheads="1"/>
          </p:cNvSpPr>
          <p:nvPr>
            <p:ph type="title"/>
          </p:nvPr>
        </p:nvSpPr>
        <p:spPr bwMode="auto">
          <a:xfrm>
            <a:off x="0" y="7"/>
            <a:ext cx="9144000" cy="1063932"/>
          </a:xfrm>
          <a:prstGeom prst="rect">
            <a:avLst/>
          </a:prstGeom>
          <a:solidFill>
            <a:schemeClr val="tx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vert="horz" wrap="square" lIns="92082" tIns="46068" rIns="92082" bIns="46068" numCol="1" anchor="ctr" anchorCtr="0" compatLnSpc="1">
            <a:prstTxWarp prst="textNoShape">
              <a:avLst/>
            </a:prstTxWarp>
          </a:bodyPr>
          <a:lstStyle/>
          <a:p>
            <a:pPr lvl="0"/>
            <a:r>
              <a:rPr lang="en-US" altLang="en-US"/>
              <a:t>Click to edit Master title style</a:t>
            </a:r>
          </a:p>
        </p:txBody>
      </p:sp>
      <p:sp>
        <p:nvSpPr>
          <p:cNvPr id="3078" name="Rectangle 6"/>
          <p:cNvSpPr>
            <a:spLocks noGrp="1" noChangeArrowheads="1"/>
          </p:cNvSpPr>
          <p:nvPr>
            <p:ph type="body" idx="1"/>
          </p:nvPr>
        </p:nvSpPr>
        <p:spPr bwMode="auto">
          <a:xfrm>
            <a:off x="456851" y="1202182"/>
            <a:ext cx="8230300" cy="3394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82" tIns="46068" rIns="92082" bIns="4606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234096095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Lst>
  <p:transition advClick="0" advTm="5000"/>
  <p:txStyles>
    <p:titleStyle>
      <a:lvl1pPr algn="l" defTabSz="750633" rtl="0" eaLnBrk="0" fontAlgn="base" hangingPunct="0">
        <a:spcBef>
          <a:spcPct val="0"/>
        </a:spcBef>
        <a:spcAft>
          <a:spcPct val="0"/>
        </a:spcAft>
        <a:defRPr sz="3400" b="1">
          <a:solidFill>
            <a:srgbClr val="FFFF00"/>
          </a:solidFill>
          <a:latin typeface="+mj-lt"/>
          <a:ea typeface="ＭＳ Ｐゴシック" pitchFamily="34" charset="-128"/>
          <a:cs typeface="ＭＳ Ｐゴシック"/>
        </a:defRPr>
      </a:lvl1pPr>
      <a:lvl2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2pPr>
      <a:lvl3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3pPr>
      <a:lvl4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4pPr>
      <a:lvl5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5pPr>
      <a:lvl6pPr marL="463436" algn="l" defTabSz="750633" rtl="0" fontAlgn="base">
        <a:spcBef>
          <a:spcPct val="0"/>
        </a:spcBef>
        <a:spcAft>
          <a:spcPct val="0"/>
        </a:spcAft>
        <a:defRPr sz="3400" b="1">
          <a:solidFill>
            <a:srgbClr val="FFFF00"/>
          </a:solidFill>
          <a:latin typeface="Arial" pitchFamily="34" charset="0"/>
          <a:ea typeface="ＭＳ Ｐゴシック" pitchFamily="34" charset="-128"/>
        </a:defRPr>
      </a:lvl6pPr>
      <a:lvl7pPr marL="926372" algn="l" defTabSz="750633" rtl="0" fontAlgn="base">
        <a:spcBef>
          <a:spcPct val="0"/>
        </a:spcBef>
        <a:spcAft>
          <a:spcPct val="0"/>
        </a:spcAft>
        <a:defRPr sz="3400" b="1">
          <a:solidFill>
            <a:srgbClr val="FFFF00"/>
          </a:solidFill>
          <a:latin typeface="Arial" pitchFamily="34" charset="0"/>
          <a:ea typeface="ＭＳ Ｐゴシック" pitchFamily="34" charset="-128"/>
        </a:defRPr>
      </a:lvl7pPr>
      <a:lvl8pPr marL="1389394" algn="l" defTabSz="750633" rtl="0" fontAlgn="base">
        <a:spcBef>
          <a:spcPct val="0"/>
        </a:spcBef>
        <a:spcAft>
          <a:spcPct val="0"/>
        </a:spcAft>
        <a:defRPr sz="3400" b="1">
          <a:solidFill>
            <a:srgbClr val="FFFF00"/>
          </a:solidFill>
          <a:latin typeface="Arial" pitchFamily="34" charset="0"/>
          <a:ea typeface="ＭＳ Ｐゴシック" pitchFamily="34" charset="-128"/>
        </a:defRPr>
      </a:lvl8pPr>
      <a:lvl9pPr marL="1852519" algn="l" defTabSz="750633" rtl="0" fontAlgn="base">
        <a:spcBef>
          <a:spcPct val="0"/>
        </a:spcBef>
        <a:spcAft>
          <a:spcPct val="0"/>
        </a:spcAft>
        <a:defRPr sz="3400" b="1">
          <a:solidFill>
            <a:srgbClr val="FFFF00"/>
          </a:solidFill>
          <a:latin typeface="Arial" pitchFamily="34" charset="0"/>
          <a:ea typeface="ＭＳ Ｐゴシック" pitchFamily="34" charset="-128"/>
        </a:defRPr>
      </a:lvl9pPr>
    </p:titleStyle>
    <p:bodyStyle>
      <a:lvl1pPr marL="173694" indent="-173694" algn="l" defTabSz="750633" rtl="0" eaLnBrk="0" fontAlgn="base" hangingPunct="0">
        <a:lnSpc>
          <a:spcPct val="95000"/>
        </a:lnSpc>
        <a:spcBef>
          <a:spcPct val="5000"/>
        </a:spcBef>
        <a:spcAft>
          <a:spcPct val="0"/>
        </a:spcAft>
        <a:buClr>
          <a:srgbClr val="FFFF66"/>
        </a:buClr>
        <a:buSzPct val="130000"/>
        <a:buChar char="•"/>
        <a:defRPr>
          <a:solidFill>
            <a:schemeClr val="bg1"/>
          </a:solidFill>
          <a:latin typeface="+mn-lt"/>
          <a:ea typeface="ＭＳ Ｐゴシック" pitchFamily="34" charset="-128"/>
          <a:cs typeface="ＭＳ Ｐゴシック"/>
        </a:defRPr>
      </a:lvl1pPr>
      <a:lvl2pPr marL="347689" indent="-58047" algn="l" defTabSz="750633" rtl="0" eaLnBrk="0" fontAlgn="base" hangingPunct="0">
        <a:lnSpc>
          <a:spcPct val="95000"/>
        </a:lnSpc>
        <a:spcBef>
          <a:spcPct val="5000"/>
        </a:spcBef>
        <a:spcAft>
          <a:spcPct val="0"/>
        </a:spcAft>
        <a:buClr>
          <a:srgbClr val="FFFF66"/>
        </a:buClr>
        <a:buSzPct val="130000"/>
        <a:buChar char="•"/>
        <a:defRPr sz="1800">
          <a:solidFill>
            <a:schemeClr val="bg1"/>
          </a:solidFill>
          <a:latin typeface="+mn-lt"/>
          <a:ea typeface="ＭＳ Ｐゴシック" pitchFamily="34" charset="-128"/>
          <a:cs typeface="ＭＳ Ｐゴシック"/>
        </a:defRPr>
      </a:lvl2pPr>
      <a:lvl3pPr marL="1082189" indent="-286275" algn="l" defTabSz="750633"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ＭＳ Ｐゴシック" pitchFamily="34" charset="-128"/>
          <a:cs typeface="ＭＳ Ｐゴシック"/>
        </a:defRPr>
      </a:lvl3pPr>
      <a:lvl4pPr marL="1472983" indent="-275119" algn="l" defTabSz="750633"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ＭＳ Ｐゴシック" pitchFamily="34" charset="-128"/>
          <a:cs typeface="ＭＳ Ｐゴシック"/>
        </a:defRPr>
      </a:lvl4pPr>
      <a:lvl5pPr marL="1875024" indent="-286275" algn="l" defTabSz="750633"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ＭＳ Ｐゴシック" pitchFamily="34" charset="-128"/>
          <a:cs typeface="ＭＳ Ｐゴシック"/>
        </a:defRPr>
      </a:lvl5pPr>
      <a:lvl6pPr marL="2338196"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6pPr>
      <a:lvl7pPr marL="2801317"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7pPr>
      <a:lvl8pPr marL="3264482"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8pPr>
      <a:lvl9pPr marL="3727587"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9pPr>
    </p:bodyStyle>
    <p:otherStyle>
      <a:defPPr>
        <a:defRPr lang="en-US"/>
      </a:defPPr>
      <a:lvl1pPr marL="0" algn="l" defTabSz="926372" rtl="0" eaLnBrk="1" latinLnBrk="0" hangingPunct="1">
        <a:defRPr sz="2000" kern="1200">
          <a:solidFill>
            <a:schemeClr val="tx1"/>
          </a:solidFill>
          <a:latin typeface="+mn-lt"/>
          <a:ea typeface="+mn-ea"/>
          <a:cs typeface="+mn-cs"/>
        </a:defRPr>
      </a:lvl1pPr>
      <a:lvl2pPr marL="463436" algn="l" defTabSz="926372" rtl="0" eaLnBrk="1" latinLnBrk="0" hangingPunct="1">
        <a:defRPr sz="2000" kern="1200">
          <a:solidFill>
            <a:schemeClr val="tx1"/>
          </a:solidFill>
          <a:latin typeface="+mn-lt"/>
          <a:ea typeface="+mn-ea"/>
          <a:cs typeface="+mn-cs"/>
        </a:defRPr>
      </a:lvl2pPr>
      <a:lvl3pPr marL="926372" algn="l" defTabSz="926372" rtl="0" eaLnBrk="1" latinLnBrk="0" hangingPunct="1">
        <a:defRPr sz="2000" kern="1200">
          <a:solidFill>
            <a:schemeClr val="tx1"/>
          </a:solidFill>
          <a:latin typeface="+mn-lt"/>
          <a:ea typeface="+mn-ea"/>
          <a:cs typeface="+mn-cs"/>
        </a:defRPr>
      </a:lvl3pPr>
      <a:lvl4pPr marL="1389394" algn="l" defTabSz="926372" rtl="0" eaLnBrk="1" latinLnBrk="0" hangingPunct="1">
        <a:defRPr sz="2000" kern="1200">
          <a:solidFill>
            <a:schemeClr val="tx1"/>
          </a:solidFill>
          <a:latin typeface="+mn-lt"/>
          <a:ea typeface="+mn-ea"/>
          <a:cs typeface="+mn-cs"/>
        </a:defRPr>
      </a:lvl4pPr>
      <a:lvl5pPr marL="1852519" algn="l" defTabSz="926372" rtl="0" eaLnBrk="1" latinLnBrk="0" hangingPunct="1">
        <a:defRPr sz="2000" kern="1200">
          <a:solidFill>
            <a:schemeClr val="tx1"/>
          </a:solidFill>
          <a:latin typeface="+mn-lt"/>
          <a:ea typeface="+mn-ea"/>
          <a:cs typeface="+mn-cs"/>
        </a:defRPr>
      </a:lvl5pPr>
      <a:lvl6pPr marL="2315653" algn="l" defTabSz="926372" rtl="0" eaLnBrk="1" latinLnBrk="0" hangingPunct="1">
        <a:defRPr sz="2000" kern="1200">
          <a:solidFill>
            <a:schemeClr val="tx1"/>
          </a:solidFill>
          <a:latin typeface="+mn-lt"/>
          <a:ea typeface="+mn-ea"/>
          <a:cs typeface="+mn-cs"/>
        </a:defRPr>
      </a:lvl6pPr>
      <a:lvl7pPr marL="2778770" algn="l" defTabSz="926372" rtl="0" eaLnBrk="1" latinLnBrk="0" hangingPunct="1">
        <a:defRPr sz="2000" kern="1200">
          <a:solidFill>
            <a:schemeClr val="tx1"/>
          </a:solidFill>
          <a:latin typeface="+mn-lt"/>
          <a:ea typeface="+mn-ea"/>
          <a:cs typeface="+mn-cs"/>
        </a:defRPr>
      </a:lvl7pPr>
      <a:lvl8pPr marL="3241906" algn="l" defTabSz="926372" rtl="0" eaLnBrk="1" latinLnBrk="0" hangingPunct="1">
        <a:defRPr sz="2000" kern="1200">
          <a:solidFill>
            <a:schemeClr val="tx1"/>
          </a:solidFill>
          <a:latin typeface="+mn-lt"/>
          <a:ea typeface="+mn-ea"/>
          <a:cs typeface="+mn-cs"/>
        </a:defRPr>
      </a:lvl8pPr>
      <a:lvl9pPr marL="3705043" algn="l" defTabSz="92637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3276904" y="2972123"/>
            <a:ext cx="2667585" cy="312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40" tIns="40498" rIns="80940" bIns="40498">
            <a:spAutoFit/>
          </a:bodyPr>
          <a:lstStyle>
            <a:lvl1pPr eaLnBrk="0" hangingPunct="0">
              <a:defRPr sz="1500">
                <a:solidFill>
                  <a:schemeClr val="tx1"/>
                </a:solidFill>
                <a:latin typeface="Corbel" pitchFamily="34" charset="0"/>
                <a:ea typeface="ＭＳ Ｐゴシック" pitchFamily="34" charset="-128"/>
              </a:defRPr>
            </a:lvl1pPr>
            <a:lvl2pPr marL="742950" indent="-285750" eaLnBrk="0" hangingPunct="0">
              <a:defRPr sz="1500">
                <a:solidFill>
                  <a:schemeClr val="tx1"/>
                </a:solidFill>
                <a:latin typeface="Corbel" pitchFamily="34" charset="0"/>
                <a:ea typeface="ＭＳ Ｐゴシック" pitchFamily="34" charset="-128"/>
              </a:defRPr>
            </a:lvl2pPr>
            <a:lvl3pPr marL="1143000" indent="-228600" eaLnBrk="0" hangingPunct="0">
              <a:defRPr sz="1500">
                <a:solidFill>
                  <a:schemeClr val="tx1"/>
                </a:solidFill>
                <a:latin typeface="Corbel" pitchFamily="34" charset="0"/>
                <a:ea typeface="ＭＳ Ｐゴシック" pitchFamily="34" charset="-128"/>
              </a:defRPr>
            </a:lvl3pPr>
            <a:lvl4pPr marL="1600200" indent="-228600" eaLnBrk="0" hangingPunct="0">
              <a:defRPr sz="1500">
                <a:solidFill>
                  <a:schemeClr val="tx1"/>
                </a:solidFill>
                <a:latin typeface="Corbel" pitchFamily="34" charset="0"/>
                <a:ea typeface="ＭＳ Ｐゴシック" pitchFamily="34" charset="-128"/>
              </a:defRPr>
            </a:lvl4pPr>
            <a:lvl5pPr marL="2057400" indent="-228600" eaLnBrk="0" hangingPunct="0">
              <a:defRPr sz="1500">
                <a:solidFill>
                  <a:schemeClr val="tx1"/>
                </a:solidFill>
                <a:latin typeface="Corbel" pitchFamily="34" charset="0"/>
                <a:ea typeface="ＭＳ Ｐゴシック" pitchFamily="34" charset="-128"/>
              </a:defRPr>
            </a:lvl5pPr>
            <a:lvl6pPr marL="25146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defTabSz="1003076" fontAlgn="base">
              <a:spcBef>
                <a:spcPct val="50000"/>
              </a:spcBef>
              <a:spcAft>
                <a:spcPct val="0"/>
              </a:spcAft>
            </a:pPr>
            <a:endParaRPr lang="en-US" dirty="0">
              <a:solidFill>
                <a:prstClr val="black"/>
              </a:solidFill>
              <a:latin typeface="Arial" charset="0"/>
            </a:endParaRPr>
          </a:p>
        </p:txBody>
      </p:sp>
      <p:sp>
        <p:nvSpPr>
          <p:cNvPr id="4" name="Title 1"/>
          <p:cNvSpPr>
            <a:spLocks noGrp="1"/>
          </p:cNvSpPr>
          <p:nvPr>
            <p:ph type="title"/>
          </p:nvPr>
        </p:nvSpPr>
        <p:spPr>
          <a:xfrm>
            <a:off x="457200" y="361950"/>
            <a:ext cx="8229600" cy="857250"/>
          </a:xfrm>
        </p:spPr>
        <p:txBody>
          <a:bodyPr/>
          <a:lstStyle/>
          <a:p>
            <a:pPr algn="ctr"/>
            <a:r>
              <a:rPr lang="en-US" sz="4000" dirty="0"/>
              <a:t>How to treat wounds in immunocompromised patients</a:t>
            </a:r>
            <a:br>
              <a:rPr lang="en-US" sz="3200" dirty="0"/>
            </a:br>
            <a:br>
              <a:rPr lang="en-US" sz="3200" dirty="0"/>
            </a:br>
            <a:r>
              <a:rPr lang="en-US" sz="3200" b="0" dirty="0"/>
              <a:t>Wednesday, August 28, 2024</a:t>
            </a:r>
            <a:br>
              <a:rPr lang="en-US" sz="3200" b="0" dirty="0"/>
            </a:br>
            <a:endParaRPr lang="en-US" sz="2000" b="0" dirty="0"/>
          </a:p>
        </p:txBody>
      </p:sp>
      <p:pic>
        <p:nvPicPr>
          <p:cNvPr id="3" name="Picture 2" descr="G:\Shared\CreativeMediaDigitalAssets\Logos\AAA_RWJBarnabas Health\_Combo Logo nbimc-chnj\rwjbh2016-h-nbimc-CHoNJ combo tag.png">
            <a:extLst>
              <a:ext uri="{FF2B5EF4-FFF2-40B4-BE49-F238E27FC236}">
                <a16:creationId xmlns:a16="http://schemas.microsoft.com/office/drawing/2014/main" id="{843AF307-3C57-2C82-21D9-40C052B91D0B}"/>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49770"/>
          <a:stretch/>
        </p:blipFill>
        <p:spPr bwMode="auto">
          <a:xfrm>
            <a:off x="3559286" y="3495287"/>
            <a:ext cx="1622314" cy="75286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55CA308A-375F-D6A0-23EB-DA4DF40F61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5800" y="4125116"/>
            <a:ext cx="1942601" cy="674342"/>
          </a:xfrm>
          <a:prstGeom prst="rect">
            <a:avLst/>
          </a:prstGeom>
        </p:spPr>
      </p:pic>
      <p:pic>
        <p:nvPicPr>
          <p:cNvPr id="7" name="Picture 6">
            <a:extLst>
              <a:ext uri="{FF2B5EF4-FFF2-40B4-BE49-F238E27FC236}">
                <a16:creationId xmlns:a16="http://schemas.microsoft.com/office/drawing/2014/main" id="{CC40967E-B5F6-9344-7335-9853ECED980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14808" y="4166801"/>
            <a:ext cx="1942601" cy="655783"/>
          </a:xfrm>
          <a:prstGeom prst="rect">
            <a:avLst/>
          </a:prstGeom>
        </p:spPr>
      </p:pic>
      <p:pic>
        <p:nvPicPr>
          <p:cNvPr id="9" name="Picture 8">
            <a:extLst>
              <a:ext uri="{FF2B5EF4-FFF2-40B4-BE49-F238E27FC236}">
                <a16:creationId xmlns:a16="http://schemas.microsoft.com/office/drawing/2014/main" id="{B21A675E-9928-4A33-0228-26F68BB743E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0873" y="4148954"/>
            <a:ext cx="1942601" cy="651711"/>
          </a:xfrm>
          <a:prstGeom prst="rect">
            <a:avLst/>
          </a:prstGeom>
        </p:spPr>
      </p:pic>
      <p:pic>
        <p:nvPicPr>
          <p:cNvPr id="10" name="Picture 9">
            <a:extLst>
              <a:ext uri="{FF2B5EF4-FFF2-40B4-BE49-F238E27FC236}">
                <a16:creationId xmlns:a16="http://schemas.microsoft.com/office/drawing/2014/main" id="{21331E47-0E5D-2DB8-08B4-31370DB254D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03991" y="4141470"/>
            <a:ext cx="1942601" cy="626846"/>
          </a:xfrm>
          <a:prstGeom prst="rect">
            <a:avLst/>
          </a:prstGeom>
        </p:spPr>
      </p:pic>
    </p:spTree>
    <p:extLst>
      <p:ext uri="{BB962C8B-B14F-4D97-AF65-F5344CB8AC3E}">
        <p14:creationId xmlns:p14="http://schemas.microsoft.com/office/powerpoint/2010/main" val="41817159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964" y="308564"/>
            <a:ext cx="8507392" cy="994172"/>
          </a:xfrm>
        </p:spPr>
        <p:txBody>
          <a:bodyPr>
            <a:normAutofit/>
          </a:bodyPr>
          <a:lstStyle/>
          <a:p>
            <a:pPr algn="ctr">
              <a:buClr>
                <a:srgbClr val="C00000"/>
              </a:buClr>
            </a:pPr>
            <a:r>
              <a:rPr lang="en-US" sz="3000" dirty="0">
                <a:solidFill>
                  <a:schemeClr val="tx1"/>
                </a:solidFill>
                <a:latin typeface="Arial" panose="020B0604020202020204" pitchFamily="34" charset="0"/>
                <a:cs typeface="Arial" panose="020B0604020202020204" pitchFamily="34" charset="0"/>
              </a:rPr>
              <a:t>Agenda</a:t>
            </a:r>
          </a:p>
        </p:txBody>
      </p:sp>
      <p:sp>
        <p:nvSpPr>
          <p:cNvPr id="7" name="Content Placeholder 2"/>
          <p:cNvSpPr txBox="1">
            <a:spLocks/>
          </p:cNvSpPr>
          <p:nvPr/>
        </p:nvSpPr>
        <p:spPr>
          <a:xfrm>
            <a:off x="737886" y="1454624"/>
            <a:ext cx="7986531" cy="3263504"/>
          </a:xfrm>
          <a:prstGeom prst="rect">
            <a:avLst/>
          </a:prstGeom>
        </p:spPr>
        <p:txBody>
          <a:bodyPr vert="horz" lIns="68580" tIns="34290" rIns="68580" bIns="34290" numCol="1" rtlCol="0">
            <a:normAutofit/>
          </a:bodyPr>
          <a:lstStyle>
            <a:lvl1pPr marL="228600" indent="-228600" algn="l" defTabSz="914400" rtl="0" eaLnBrk="1" latinLnBrk="0" hangingPunct="1">
              <a:lnSpc>
                <a:spcPct val="90000"/>
              </a:lnSpc>
              <a:spcBef>
                <a:spcPts val="1000"/>
              </a:spcBef>
              <a:buClr>
                <a:srgbClr val="FFFF00"/>
              </a:buClr>
              <a:buFont typeface="Arial" charset="0"/>
              <a:buChar char="•"/>
              <a:defRPr sz="2800" kern="1200">
                <a:solidFill>
                  <a:schemeClr val="bg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FFFF00"/>
              </a:buClr>
              <a:buFont typeface="Arial" charset="0"/>
              <a:buChar char="•"/>
              <a:defRPr sz="2400" kern="1200">
                <a:solidFill>
                  <a:schemeClr val="bg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FFFF00"/>
              </a:buClr>
              <a:buFont typeface="Arial" charset="0"/>
              <a:buChar char="•"/>
              <a:defRPr sz="2000" kern="1200">
                <a:solidFill>
                  <a:schemeClr val="bg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FFFF00"/>
              </a:buClr>
              <a:buFont typeface="Arial" charset="0"/>
              <a:buChar char="•"/>
              <a:defRPr sz="1800" kern="1200">
                <a:solidFill>
                  <a:schemeClr val="bg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FFFF00"/>
              </a:buClr>
              <a:buFont typeface="Arial" charset="0"/>
              <a:buChar char="•"/>
              <a:defRPr sz="1800" kern="1200">
                <a:solidFill>
                  <a:schemeClr val="bg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100" dirty="0">
                <a:solidFill>
                  <a:schemeClr val="tx1"/>
                </a:solidFill>
              </a:rPr>
              <a:t>Hot to treat wounds colonized by multidrug resistant organisms in immune-compromised patients? </a:t>
            </a:r>
          </a:p>
          <a:p>
            <a:pPr>
              <a:buClr>
                <a:srgbClr val="C00000"/>
              </a:buClr>
            </a:pPr>
            <a:r>
              <a:rPr lang="en-US" sz="2100" dirty="0">
                <a:solidFill>
                  <a:schemeClr val="tx1"/>
                </a:solidFill>
              </a:rPr>
              <a:t>How to treat wounds in patients with HIV? </a:t>
            </a:r>
          </a:p>
          <a:p>
            <a:pPr>
              <a:buClr>
                <a:srgbClr val="C00000"/>
              </a:buClr>
            </a:pPr>
            <a:endParaRPr lang="en-US" sz="2100" dirty="0">
              <a:solidFill>
                <a:schemeClr val="tx1"/>
              </a:solidFill>
            </a:endParaRPr>
          </a:p>
        </p:txBody>
      </p:sp>
    </p:spTree>
    <p:extLst>
      <p:ext uri="{BB962C8B-B14F-4D97-AF65-F5344CB8AC3E}">
        <p14:creationId xmlns:p14="http://schemas.microsoft.com/office/powerpoint/2010/main" val="1068516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How to treat wounds colonized by multidrug resistant organisms in immune-compromised patients?</a:t>
            </a:r>
            <a:br>
              <a:rPr lang="en-US" sz="2400" dirty="0"/>
            </a:br>
            <a:endParaRPr lang="en-US" sz="2400" dirty="0"/>
          </a:p>
        </p:txBody>
      </p:sp>
      <p:sp>
        <p:nvSpPr>
          <p:cNvPr id="3" name="Content Placeholder 2"/>
          <p:cNvSpPr>
            <a:spLocks noGrp="1"/>
          </p:cNvSpPr>
          <p:nvPr>
            <p:ph sz="quarter" idx="10"/>
          </p:nvPr>
        </p:nvSpPr>
        <p:spPr>
          <a:xfrm>
            <a:off x="457200" y="1094194"/>
            <a:ext cx="7924800" cy="2667000"/>
          </a:xfrm>
        </p:spPr>
        <p:txBody>
          <a:bodyPr numCol="1"/>
          <a:lstStyle/>
          <a:p>
            <a:r>
              <a:rPr lang="en-US" sz="1800" dirty="0"/>
              <a:t>Critically ill and immune-compromised patients incur a high risk of surgical wound infection and dehiscence. The underlying disease and comorbidities such as foreign bodies (abdominal mesh, suture material), serous collections and devitalized tissues, all contribute to the risk of infection. </a:t>
            </a:r>
          </a:p>
          <a:p>
            <a:r>
              <a:rPr lang="en-US" sz="1800" dirty="0"/>
              <a:t>In particular, bacterial infections contribute to the increased morbidity and mortality of patients who have undergone organ transplantation and are treated with immunosuppressive drugs and steroids.</a:t>
            </a:r>
            <a:endParaRPr lang="en-US" sz="1800" dirty="0">
              <a:effectLst/>
            </a:endParaRPr>
          </a:p>
        </p:txBody>
      </p:sp>
      <p:sp>
        <p:nvSpPr>
          <p:cNvPr id="5" name="TextBox 4"/>
          <p:cNvSpPr txBox="1"/>
          <p:nvPr/>
        </p:nvSpPr>
        <p:spPr>
          <a:xfrm>
            <a:off x="1752600" y="4248150"/>
            <a:ext cx="7239000" cy="738664"/>
          </a:xfrm>
          <a:prstGeom prst="rect">
            <a:avLst/>
          </a:prstGeom>
          <a:noFill/>
        </p:spPr>
        <p:txBody>
          <a:bodyPr wrap="square" rtlCol="0">
            <a:spAutoFit/>
          </a:bodyPr>
          <a:lstStyle/>
          <a:p>
            <a:pPr marL="460375" indent="-460375"/>
            <a:r>
              <a:rPr lang="en-US" sz="1050" dirty="0" err="1"/>
              <a:t>Pignatti</a:t>
            </a:r>
            <a:r>
              <a:rPr lang="en-US" sz="1050" dirty="0"/>
              <a:t> M, </a:t>
            </a:r>
            <a:r>
              <a:rPr lang="en-US" sz="1050" dirty="0" err="1"/>
              <a:t>Gerunda</a:t>
            </a:r>
            <a:r>
              <a:rPr lang="en-US" sz="1050" dirty="0"/>
              <a:t> GE, </a:t>
            </a:r>
            <a:r>
              <a:rPr lang="en-US" sz="1050" dirty="0" err="1"/>
              <a:t>Rompianesi</a:t>
            </a:r>
            <a:r>
              <a:rPr lang="en-US" sz="1050" dirty="0"/>
              <a:t> G, De </a:t>
            </a:r>
            <a:r>
              <a:rPr lang="en-US" sz="1050" dirty="0" err="1"/>
              <a:t>Ruvo</a:t>
            </a:r>
            <a:r>
              <a:rPr lang="en-US" sz="1050" dirty="0"/>
              <a:t> N, Di Benedetto F, </a:t>
            </a:r>
            <a:r>
              <a:rPr lang="en-US" sz="1050" dirty="0" err="1"/>
              <a:t>Codeluppi</a:t>
            </a:r>
            <a:r>
              <a:rPr lang="en-US" sz="1050" dirty="0"/>
              <a:t> M, </a:t>
            </a:r>
            <a:r>
              <a:rPr lang="en-US" sz="1050" dirty="0" err="1"/>
              <a:t>Bonucchi</a:t>
            </a:r>
            <a:r>
              <a:rPr lang="en-US" sz="1050" dirty="0"/>
              <a:t> D, </a:t>
            </a:r>
            <a:r>
              <a:rPr lang="en-US" sz="1050" dirty="0" err="1"/>
              <a:t>Pacchioni</a:t>
            </a:r>
            <a:r>
              <a:rPr lang="en-US" sz="1050" dirty="0"/>
              <a:t> L, </a:t>
            </a:r>
            <a:r>
              <a:rPr lang="en-US" sz="1050" dirty="0" err="1"/>
              <a:t>Loschi</a:t>
            </a:r>
            <a:r>
              <a:rPr lang="en-US" sz="1050" dirty="0"/>
              <a:t> P, </a:t>
            </a:r>
            <a:r>
              <a:rPr lang="en-US" sz="1050" dirty="0" err="1"/>
              <a:t>Malaventura</a:t>
            </a:r>
            <a:r>
              <a:rPr lang="en-US" sz="1050" dirty="0"/>
              <a:t> C, De </a:t>
            </a:r>
            <a:r>
              <a:rPr lang="en-US" sz="1050" dirty="0" err="1"/>
              <a:t>Santis</a:t>
            </a:r>
            <a:r>
              <a:rPr lang="en-US" sz="1050" dirty="0"/>
              <a:t> G. Treatment of wounds colonized by multidrug resistant organisms in immune-compromised patients: a retrospective case series. Patient </a:t>
            </a:r>
            <a:r>
              <a:rPr lang="en-US" sz="1050" dirty="0" err="1"/>
              <a:t>Saf</a:t>
            </a:r>
            <a:r>
              <a:rPr lang="en-US" sz="1050" dirty="0"/>
              <a:t> Surg. 2013 Sep 3;7(1):28. </a:t>
            </a:r>
            <a:r>
              <a:rPr lang="en-US" sz="1050" dirty="0" err="1"/>
              <a:t>doi</a:t>
            </a:r>
            <a:r>
              <a:rPr lang="en-US" sz="1050" dirty="0"/>
              <a:t>: 10.1186/1754-9493-7-28. PMID: 24139428; PMCID: PMC3847491.</a:t>
            </a:r>
          </a:p>
        </p:txBody>
      </p:sp>
    </p:spTree>
    <p:extLst>
      <p:ext uri="{BB962C8B-B14F-4D97-AF65-F5344CB8AC3E}">
        <p14:creationId xmlns:p14="http://schemas.microsoft.com/office/powerpoint/2010/main" val="152554803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How to treat wounds colonized by multidrug resistant organisms in immune-compromised patients?</a:t>
            </a:r>
            <a:br>
              <a:rPr lang="en-US" sz="2400" dirty="0"/>
            </a:br>
            <a:endParaRPr lang="en-US" sz="2400" dirty="0"/>
          </a:p>
        </p:txBody>
      </p:sp>
      <p:sp>
        <p:nvSpPr>
          <p:cNvPr id="3" name="Content Placeholder 2"/>
          <p:cNvSpPr>
            <a:spLocks noGrp="1"/>
          </p:cNvSpPr>
          <p:nvPr>
            <p:ph sz="quarter" idx="10"/>
          </p:nvPr>
        </p:nvSpPr>
        <p:spPr>
          <a:xfrm>
            <a:off x="457200" y="1094194"/>
            <a:ext cx="7924800" cy="2667000"/>
          </a:xfrm>
        </p:spPr>
        <p:txBody>
          <a:bodyPr numCol="1"/>
          <a:lstStyle/>
          <a:p>
            <a:r>
              <a:rPr lang="en-US" sz="1800" dirty="0"/>
              <a:t>Similarly to other contaminated or infected wounds, mechanical debridement, that removes the non-viable tissue, is essential in reducing the bacterial load and eradicating the wound biofilm. </a:t>
            </a:r>
          </a:p>
          <a:p>
            <a:r>
              <a:rPr lang="en-US" sz="1800" dirty="0"/>
              <a:t>Leaving contaminated wounds to heal spontaneously by secondary intention has been demonstrated to be safe, but it requires a long healing time and frequent and time-consuming changing of wound dressings. </a:t>
            </a:r>
          </a:p>
          <a:p>
            <a:r>
              <a:rPr lang="en-US" sz="1800" dirty="0"/>
              <a:t>Moreover, an open wound could become further infected and create severe problems of metabolic balance in already severely ill patients. Direct closure of such wounds presents therefore several advantages.</a:t>
            </a:r>
            <a:endParaRPr lang="en-US" sz="1800" dirty="0">
              <a:effectLst/>
            </a:endParaRPr>
          </a:p>
        </p:txBody>
      </p:sp>
      <p:sp>
        <p:nvSpPr>
          <p:cNvPr id="5" name="TextBox 4"/>
          <p:cNvSpPr txBox="1"/>
          <p:nvPr/>
        </p:nvSpPr>
        <p:spPr>
          <a:xfrm>
            <a:off x="1752600" y="4248150"/>
            <a:ext cx="7239000" cy="738664"/>
          </a:xfrm>
          <a:prstGeom prst="rect">
            <a:avLst/>
          </a:prstGeom>
          <a:noFill/>
        </p:spPr>
        <p:txBody>
          <a:bodyPr wrap="square" rtlCol="0">
            <a:spAutoFit/>
          </a:bodyPr>
          <a:lstStyle/>
          <a:p>
            <a:pPr marL="460375" indent="-460375"/>
            <a:r>
              <a:rPr lang="en-US" sz="1050" dirty="0" err="1"/>
              <a:t>Pignatti</a:t>
            </a:r>
            <a:r>
              <a:rPr lang="en-US" sz="1050" dirty="0"/>
              <a:t> M, </a:t>
            </a:r>
            <a:r>
              <a:rPr lang="en-US" sz="1050" dirty="0" err="1"/>
              <a:t>Gerunda</a:t>
            </a:r>
            <a:r>
              <a:rPr lang="en-US" sz="1050" dirty="0"/>
              <a:t> GE, </a:t>
            </a:r>
            <a:r>
              <a:rPr lang="en-US" sz="1050" dirty="0" err="1"/>
              <a:t>Rompianesi</a:t>
            </a:r>
            <a:r>
              <a:rPr lang="en-US" sz="1050" dirty="0"/>
              <a:t> G, De </a:t>
            </a:r>
            <a:r>
              <a:rPr lang="en-US" sz="1050" dirty="0" err="1"/>
              <a:t>Ruvo</a:t>
            </a:r>
            <a:r>
              <a:rPr lang="en-US" sz="1050" dirty="0"/>
              <a:t> N, Di Benedetto F, </a:t>
            </a:r>
            <a:r>
              <a:rPr lang="en-US" sz="1050" dirty="0" err="1"/>
              <a:t>Codeluppi</a:t>
            </a:r>
            <a:r>
              <a:rPr lang="en-US" sz="1050" dirty="0"/>
              <a:t> M, </a:t>
            </a:r>
            <a:r>
              <a:rPr lang="en-US" sz="1050" dirty="0" err="1"/>
              <a:t>Bonucchi</a:t>
            </a:r>
            <a:r>
              <a:rPr lang="en-US" sz="1050" dirty="0"/>
              <a:t> D, </a:t>
            </a:r>
            <a:r>
              <a:rPr lang="en-US" sz="1050" dirty="0" err="1"/>
              <a:t>Pacchioni</a:t>
            </a:r>
            <a:r>
              <a:rPr lang="en-US" sz="1050" dirty="0"/>
              <a:t> L, </a:t>
            </a:r>
            <a:r>
              <a:rPr lang="en-US" sz="1050" dirty="0" err="1"/>
              <a:t>Loschi</a:t>
            </a:r>
            <a:r>
              <a:rPr lang="en-US" sz="1050" dirty="0"/>
              <a:t> P, </a:t>
            </a:r>
            <a:r>
              <a:rPr lang="en-US" sz="1050" dirty="0" err="1"/>
              <a:t>Malaventura</a:t>
            </a:r>
            <a:r>
              <a:rPr lang="en-US" sz="1050" dirty="0"/>
              <a:t> C, De </a:t>
            </a:r>
            <a:r>
              <a:rPr lang="en-US" sz="1050" dirty="0" err="1"/>
              <a:t>Santis</a:t>
            </a:r>
            <a:r>
              <a:rPr lang="en-US" sz="1050" dirty="0"/>
              <a:t> G. Treatment of wounds colonized by multidrug resistant organisms in immune-compromised patients: a retrospective case series. Patient </a:t>
            </a:r>
            <a:r>
              <a:rPr lang="en-US" sz="1050" dirty="0" err="1"/>
              <a:t>Saf</a:t>
            </a:r>
            <a:r>
              <a:rPr lang="en-US" sz="1050" dirty="0"/>
              <a:t> Surg. 2013 Sep 3;7(1):28. </a:t>
            </a:r>
            <a:r>
              <a:rPr lang="en-US" sz="1050" dirty="0" err="1"/>
              <a:t>doi</a:t>
            </a:r>
            <a:r>
              <a:rPr lang="en-US" sz="1050" dirty="0"/>
              <a:t>: 10.1186/1754-9493-7-28. PMID: 24139428; PMCID: PMC3847491.</a:t>
            </a:r>
          </a:p>
        </p:txBody>
      </p:sp>
    </p:spTree>
    <p:extLst>
      <p:ext uri="{BB962C8B-B14F-4D97-AF65-F5344CB8AC3E}">
        <p14:creationId xmlns:p14="http://schemas.microsoft.com/office/powerpoint/2010/main" val="65331521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How to treat wounds colonized by multidrug resistant organisms in immune-compromised patients?</a:t>
            </a:r>
            <a:br>
              <a:rPr lang="en-US" sz="2400" dirty="0"/>
            </a:br>
            <a:endParaRPr lang="en-US" sz="2400" dirty="0"/>
          </a:p>
        </p:txBody>
      </p:sp>
      <p:sp>
        <p:nvSpPr>
          <p:cNvPr id="3" name="Content Placeholder 2"/>
          <p:cNvSpPr>
            <a:spLocks noGrp="1"/>
          </p:cNvSpPr>
          <p:nvPr>
            <p:ph sz="quarter" idx="10"/>
          </p:nvPr>
        </p:nvSpPr>
        <p:spPr>
          <a:xfrm>
            <a:off x="4191000" y="1094194"/>
            <a:ext cx="4191000" cy="2667000"/>
          </a:xfrm>
        </p:spPr>
        <p:txBody>
          <a:bodyPr numCol="1"/>
          <a:lstStyle/>
          <a:p>
            <a:r>
              <a:rPr lang="en-US" sz="1400" b="1" dirty="0"/>
              <a:t>Examples of dehiscent abdominal wounds. (a)</a:t>
            </a:r>
            <a:r>
              <a:rPr lang="en-US" sz="1400" dirty="0"/>
              <a:t> Dehiscent abdominal wound colonized by Acinetobacter </a:t>
            </a:r>
            <a:r>
              <a:rPr lang="en-US" sz="1400" dirty="0" err="1"/>
              <a:t>baumannii</a:t>
            </a:r>
            <a:r>
              <a:rPr lang="en-US" sz="1400" dirty="0"/>
              <a:t> after kidney transplantation. </a:t>
            </a:r>
            <a:r>
              <a:rPr lang="en-US" sz="1400" b="1" dirty="0"/>
              <a:t>(b)</a:t>
            </a:r>
            <a:r>
              <a:rPr lang="en-US" sz="1400" dirty="0"/>
              <a:t> Dehiscent abdominal wound colonized by Acinetobacter </a:t>
            </a:r>
            <a:r>
              <a:rPr lang="en-US" sz="1400" dirty="0" err="1"/>
              <a:t>baumannii</a:t>
            </a:r>
            <a:r>
              <a:rPr lang="en-US" sz="1400" dirty="0"/>
              <a:t> after liver re-transplantation (due to Hepatitis B virus). </a:t>
            </a:r>
            <a:r>
              <a:rPr lang="en-US" sz="1400" b="1" dirty="0"/>
              <a:t>(c)</a:t>
            </a:r>
            <a:r>
              <a:rPr lang="en-US" sz="1400" dirty="0"/>
              <a:t> Dehiscent abdominal wound colonized by Enterococcus </a:t>
            </a:r>
            <a:r>
              <a:rPr lang="en-US" sz="1400" dirty="0" err="1"/>
              <a:t>faecium</a:t>
            </a:r>
            <a:r>
              <a:rPr lang="en-US" sz="1400" dirty="0"/>
              <a:t> after liver transplantation. </a:t>
            </a:r>
            <a:r>
              <a:rPr lang="en-US" sz="1400" b="1" dirty="0"/>
              <a:t>(d)</a:t>
            </a:r>
            <a:r>
              <a:rPr lang="en-US" sz="1400" dirty="0"/>
              <a:t> Dehiscent abdominal wound colonized by Enterococcus </a:t>
            </a:r>
            <a:r>
              <a:rPr lang="en-US" sz="1400" dirty="0" err="1"/>
              <a:t>faecium</a:t>
            </a:r>
            <a:r>
              <a:rPr lang="en-US" sz="1400" dirty="0"/>
              <a:t> after liver transplantation. The </a:t>
            </a:r>
            <a:r>
              <a:rPr lang="en-US" sz="1400" dirty="0" err="1"/>
              <a:t>Prolene</a:t>
            </a:r>
            <a:r>
              <a:rPr lang="en-US" sz="1400" dirty="0"/>
              <a:t> mesh (</a:t>
            </a:r>
            <a:r>
              <a:rPr lang="en-US" sz="1400" dirty="0" err="1"/>
              <a:t>Prolene</a:t>
            </a:r>
            <a:r>
              <a:rPr lang="en-US" sz="1400" dirty="0"/>
              <a:t> ™. Ethicon Inc., U.S.A.), used to bridge a missing part of the muscular wall is clearly visible.</a:t>
            </a:r>
            <a:endParaRPr lang="en-US" sz="1400" dirty="0">
              <a:effectLst/>
            </a:endParaRPr>
          </a:p>
        </p:txBody>
      </p:sp>
      <p:sp>
        <p:nvSpPr>
          <p:cNvPr id="5" name="TextBox 4"/>
          <p:cNvSpPr txBox="1"/>
          <p:nvPr/>
        </p:nvSpPr>
        <p:spPr>
          <a:xfrm>
            <a:off x="1752600" y="4248150"/>
            <a:ext cx="7239000" cy="738664"/>
          </a:xfrm>
          <a:prstGeom prst="rect">
            <a:avLst/>
          </a:prstGeom>
          <a:noFill/>
        </p:spPr>
        <p:txBody>
          <a:bodyPr wrap="square" rtlCol="0">
            <a:spAutoFit/>
          </a:bodyPr>
          <a:lstStyle/>
          <a:p>
            <a:pPr marL="460375" indent="-460375"/>
            <a:r>
              <a:rPr lang="en-US" sz="1050" dirty="0" err="1"/>
              <a:t>Pignatti</a:t>
            </a:r>
            <a:r>
              <a:rPr lang="en-US" sz="1050" dirty="0"/>
              <a:t> M, </a:t>
            </a:r>
            <a:r>
              <a:rPr lang="en-US" sz="1050" dirty="0" err="1"/>
              <a:t>Gerunda</a:t>
            </a:r>
            <a:r>
              <a:rPr lang="en-US" sz="1050" dirty="0"/>
              <a:t> GE, </a:t>
            </a:r>
            <a:r>
              <a:rPr lang="en-US" sz="1050" dirty="0" err="1"/>
              <a:t>Rompianesi</a:t>
            </a:r>
            <a:r>
              <a:rPr lang="en-US" sz="1050" dirty="0"/>
              <a:t> G, De </a:t>
            </a:r>
            <a:r>
              <a:rPr lang="en-US" sz="1050" dirty="0" err="1"/>
              <a:t>Ruvo</a:t>
            </a:r>
            <a:r>
              <a:rPr lang="en-US" sz="1050" dirty="0"/>
              <a:t> N, Di Benedetto F, </a:t>
            </a:r>
            <a:r>
              <a:rPr lang="en-US" sz="1050" dirty="0" err="1"/>
              <a:t>Codeluppi</a:t>
            </a:r>
            <a:r>
              <a:rPr lang="en-US" sz="1050" dirty="0"/>
              <a:t> M, </a:t>
            </a:r>
            <a:r>
              <a:rPr lang="en-US" sz="1050" dirty="0" err="1"/>
              <a:t>Bonucchi</a:t>
            </a:r>
            <a:r>
              <a:rPr lang="en-US" sz="1050" dirty="0"/>
              <a:t> D, </a:t>
            </a:r>
            <a:r>
              <a:rPr lang="en-US" sz="1050" dirty="0" err="1"/>
              <a:t>Pacchioni</a:t>
            </a:r>
            <a:r>
              <a:rPr lang="en-US" sz="1050" dirty="0"/>
              <a:t> L, </a:t>
            </a:r>
            <a:r>
              <a:rPr lang="en-US" sz="1050" dirty="0" err="1"/>
              <a:t>Loschi</a:t>
            </a:r>
            <a:r>
              <a:rPr lang="en-US" sz="1050" dirty="0"/>
              <a:t> P, </a:t>
            </a:r>
            <a:r>
              <a:rPr lang="en-US" sz="1050" dirty="0" err="1"/>
              <a:t>Malaventura</a:t>
            </a:r>
            <a:r>
              <a:rPr lang="en-US" sz="1050" dirty="0"/>
              <a:t> C, De </a:t>
            </a:r>
            <a:r>
              <a:rPr lang="en-US" sz="1050" dirty="0" err="1"/>
              <a:t>Santis</a:t>
            </a:r>
            <a:r>
              <a:rPr lang="en-US" sz="1050" dirty="0"/>
              <a:t> G. Treatment of wounds colonized by multidrug resistant organisms in immune-compromised patients: a retrospective case series. Patient </a:t>
            </a:r>
            <a:r>
              <a:rPr lang="en-US" sz="1050" dirty="0" err="1"/>
              <a:t>Saf</a:t>
            </a:r>
            <a:r>
              <a:rPr lang="en-US" sz="1050" dirty="0"/>
              <a:t> Surg. 2013 Sep 3;7(1):28. </a:t>
            </a:r>
            <a:r>
              <a:rPr lang="en-US" sz="1050" dirty="0" err="1"/>
              <a:t>doi</a:t>
            </a:r>
            <a:r>
              <a:rPr lang="en-US" sz="1050" dirty="0"/>
              <a:t>: 10.1186/1754-9493-7-28. PMID: 24139428; PMCID: PMC3847491.</a:t>
            </a:r>
          </a:p>
        </p:txBody>
      </p:sp>
      <p:pic>
        <p:nvPicPr>
          <p:cNvPr id="1026" name="Picture 2" descr="n external file that holds a picture, illustration, etc.&#10;Object 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37920"/>
            <a:ext cx="4191000" cy="3129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9263253"/>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How to treat wounds colonized by multidrug resistant organisms in immune-compromised patients?</a:t>
            </a:r>
            <a:br>
              <a:rPr lang="en-US" sz="2400" dirty="0"/>
            </a:br>
            <a:endParaRPr lang="en-US" sz="2400" dirty="0"/>
          </a:p>
        </p:txBody>
      </p:sp>
      <p:sp>
        <p:nvSpPr>
          <p:cNvPr id="3" name="Content Placeholder 2"/>
          <p:cNvSpPr>
            <a:spLocks noGrp="1"/>
          </p:cNvSpPr>
          <p:nvPr>
            <p:ph sz="quarter" idx="10"/>
          </p:nvPr>
        </p:nvSpPr>
        <p:spPr>
          <a:xfrm>
            <a:off x="4596809" y="1384817"/>
            <a:ext cx="4114800" cy="2667000"/>
          </a:xfrm>
        </p:spPr>
        <p:txBody>
          <a:bodyPr numCol="1"/>
          <a:lstStyle/>
          <a:p>
            <a:r>
              <a:rPr lang="en-US" sz="1400" b="1" dirty="0"/>
              <a:t>Phases of surgical treatment.</a:t>
            </a:r>
            <a:r>
              <a:rPr lang="en-US" sz="1400" dirty="0"/>
              <a:t> Patient presenting with a dehiscent abdominal wound colonized by </a:t>
            </a:r>
            <a:r>
              <a:rPr lang="en-US" sz="1400" i="1" dirty="0"/>
              <a:t>Acinetobacter </a:t>
            </a:r>
            <a:r>
              <a:rPr lang="en-US" sz="1400" i="1" dirty="0" err="1"/>
              <a:t>baumannii</a:t>
            </a:r>
            <a:r>
              <a:rPr lang="en-US" sz="1400" dirty="0"/>
              <a:t> after kidney transplant </a:t>
            </a:r>
            <a:r>
              <a:rPr lang="en-US" sz="1400" b="1" dirty="0"/>
              <a:t>(a)</a:t>
            </a:r>
            <a:r>
              <a:rPr lang="en-US" sz="1400" dirty="0"/>
              <a:t>. Serial wound </a:t>
            </a:r>
            <a:r>
              <a:rPr lang="en-US" sz="1400" dirty="0" err="1"/>
              <a:t>debridements</a:t>
            </a:r>
            <a:r>
              <a:rPr lang="en-US" sz="1400" dirty="0"/>
              <a:t> </a:t>
            </a:r>
            <a:r>
              <a:rPr lang="en-US" sz="1400" b="1" dirty="0"/>
              <a:t>(b</a:t>
            </a:r>
            <a:r>
              <a:rPr lang="en-US" sz="1400" dirty="0"/>
              <a:t>, </a:t>
            </a:r>
            <a:r>
              <a:rPr lang="en-US" sz="1400" b="1" dirty="0"/>
              <a:t>c)</a:t>
            </a:r>
            <a:r>
              <a:rPr lang="en-US" sz="1400" dirty="0"/>
              <a:t>. Negative pressure dressing (V.A.C. </a:t>
            </a:r>
            <a:r>
              <a:rPr lang="en-US" sz="1400" dirty="0" err="1"/>
              <a:t>GranuFoam</a:t>
            </a:r>
            <a:r>
              <a:rPr lang="en-US" sz="1400" dirty="0"/>
              <a:t> Silver®) positioned </a:t>
            </a:r>
            <a:r>
              <a:rPr lang="en-US" sz="1400" b="1" dirty="0"/>
              <a:t>(d)</a:t>
            </a:r>
            <a:r>
              <a:rPr lang="en-US" sz="1400" dirty="0"/>
              <a:t>. Clinically satisfactory appearance, with healthy granulating tissue despite still positive microbiological cultures </a:t>
            </a:r>
            <a:r>
              <a:rPr lang="en-US" sz="1400" b="1" dirty="0"/>
              <a:t>(e)</a:t>
            </a:r>
            <a:r>
              <a:rPr lang="en-US" sz="1400" dirty="0"/>
              <a:t>. Primary closure, 2 days post-operatively </a:t>
            </a:r>
            <a:r>
              <a:rPr lang="en-US" sz="1400" b="1" dirty="0"/>
              <a:t>(f)</a:t>
            </a:r>
            <a:r>
              <a:rPr lang="en-US" sz="1400" dirty="0"/>
              <a:t>, and 2 weeks post-operatively </a:t>
            </a:r>
            <a:r>
              <a:rPr lang="en-US" sz="1400" b="1" dirty="0"/>
              <a:t>(g)</a:t>
            </a:r>
            <a:r>
              <a:rPr lang="en-US" sz="1400" dirty="0"/>
              <a:t>.</a:t>
            </a:r>
            <a:endParaRPr lang="en-US" sz="1400" dirty="0">
              <a:effectLst/>
            </a:endParaRPr>
          </a:p>
        </p:txBody>
      </p:sp>
      <p:sp>
        <p:nvSpPr>
          <p:cNvPr id="5" name="TextBox 4"/>
          <p:cNvSpPr txBox="1"/>
          <p:nvPr/>
        </p:nvSpPr>
        <p:spPr>
          <a:xfrm>
            <a:off x="4474535" y="3943350"/>
            <a:ext cx="4648200" cy="1061829"/>
          </a:xfrm>
          <a:prstGeom prst="rect">
            <a:avLst/>
          </a:prstGeom>
          <a:noFill/>
        </p:spPr>
        <p:txBody>
          <a:bodyPr wrap="square" rtlCol="0">
            <a:spAutoFit/>
          </a:bodyPr>
          <a:lstStyle/>
          <a:p>
            <a:pPr marL="460375" indent="-460375"/>
            <a:r>
              <a:rPr lang="en-US" sz="1050" dirty="0" err="1"/>
              <a:t>Pignatti</a:t>
            </a:r>
            <a:r>
              <a:rPr lang="en-US" sz="1050" dirty="0"/>
              <a:t> M, </a:t>
            </a:r>
            <a:r>
              <a:rPr lang="en-US" sz="1050" dirty="0" err="1"/>
              <a:t>Gerunda</a:t>
            </a:r>
            <a:r>
              <a:rPr lang="en-US" sz="1050" dirty="0"/>
              <a:t> GE, </a:t>
            </a:r>
            <a:r>
              <a:rPr lang="en-US" sz="1050" dirty="0" err="1"/>
              <a:t>Rompianesi</a:t>
            </a:r>
            <a:r>
              <a:rPr lang="en-US" sz="1050" dirty="0"/>
              <a:t> G, De </a:t>
            </a:r>
            <a:r>
              <a:rPr lang="en-US" sz="1050" dirty="0" err="1"/>
              <a:t>Ruvo</a:t>
            </a:r>
            <a:r>
              <a:rPr lang="en-US" sz="1050" dirty="0"/>
              <a:t> N, Di Benedetto F, </a:t>
            </a:r>
            <a:r>
              <a:rPr lang="en-US" sz="1050" dirty="0" err="1"/>
              <a:t>Codeluppi</a:t>
            </a:r>
            <a:r>
              <a:rPr lang="en-US" sz="1050" dirty="0"/>
              <a:t> M, </a:t>
            </a:r>
            <a:r>
              <a:rPr lang="en-US" sz="1050" dirty="0" err="1"/>
              <a:t>Bonucchi</a:t>
            </a:r>
            <a:r>
              <a:rPr lang="en-US" sz="1050" dirty="0"/>
              <a:t> D, </a:t>
            </a:r>
            <a:r>
              <a:rPr lang="en-US" sz="1050" dirty="0" err="1"/>
              <a:t>Pacchioni</a:t>
            </a:r>
            <a:r>
              <a:rPr lang="en-US" sz="1050" dirty="0"/>
              <a:t> L, </a:t>
            </a:r>
            <a:r>
              <a:rPr lang="en-US" sz="1050" dirty="0" err="1"/>
              <a:t>Loschi</a:t>
            </a:r>
            <a:r>
              <a:rPr lang="en-US" sz="1050" dirty="0"/>
              <a:t> P, </a:t>
            </a:r>
            <a:r>
              <a:rPr lang="en-US" sz="1050" dirty="0" err="1"/>
              <a:t>Malaventura</a:t>
            </a:r>
            <a:r>
              <a:rPr lang="en-US" sz="1050" dirty="0"/>
              <a:t> C, De </a:t>
            </a:r>
            <a:r>
              <a:rPr lang="en-US" sz="1050" dirty="0" err="1"/>
              <a:t>Santis</a:t>
            </a:r>
            <a:r>
              <a:rPr lang="en-US" sz="1050" dirty="0"/>
              <a:t> G. Treatment of wounds colonized by multidrug resistant organisms in immune-compromised patients: a retrospective case series. Patient </a:t>
            </a:r>
            <a:r>
              <a:rPr lang="en-US" sz="1050" dirty="0" err="1"/>
              <a:t>Saf</a:t>
            </a:r>
            <a:r>
              <a:rPr lang="en-US" sz="1050" dirty="0"/>
              <a:t> Surg. 2013 Sep 3;7(1):28. </a:t>
            </a:r>
            <a:r>
              <a:rPr lang="en-US" sz="1050" dirty="0" err="1"/>
              <a:t>doi</a:t>
            </a:r>
            <a:r>
              <a:rPr lang="en-US" sz="1050" dirty="0"/>
              <a:t>: 10.1186/1754-9493-7-28. PMID: 24139428; PMCID: PMC3847491.</a:t>
            </a:r>
          </a:p>
        </p:txBody>
      </p:sp>
      <p:pic>
        <p:nvPicPr>
          <p:cNvPr id="2050" name="Picture 2" descr="n external file that holds a picture, illustration, etc.&#10;Object 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6350"/>
            <a:ext cx="4167909" cy="3438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0610609"/>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How to treat wounds in patients with HIV? </a:t>
            </a:r>
          </a:p>
        </p:txBody>
      </p:sp>
      <p:sp>
        <p:nvSpPr>
          <p:cNvPr id="3" name="Content Placeholder 2"/>
          <p:cNvSpPr>
            <a:spLocks noGrp="1"/>
          </p:cNvSpPr>
          <p:nvPr>
            <p:ph sz="quarter" idx="10"/>
          </p:nvPr>
        </p:nvSpPr>
        <p:spPr>
          <a:xfrm>
            <a:off x="421758" y="1352550"/>
            <a:ext cx="7924800" cy="2667000"/>
          </a:xfrm>
        </p:spPr>
        <p:txBody>
          <a:bodyPr numCol="1"/>
          <a:lstStyle/>
          <a:p>
            <a:r>
              <a:rPr lang="en-US" sz="1800" dirty="0"/>
              <a:t>Patients with HIV/AIDS are experiencing prolonged life expectancy because of advancements in antiretroviral therapy. Consequently, they are also developing morbidities associated with aging and immobility, such as chronic wound formation. The vast majority of wounds are typically venous, diabetic neuropathic, or </a:t>
            </a:r>
            <a:r>
              <a:rPr lang="en-US" sz="1800" dirty="0" err="1"/>
              <a:t>PrUs</a:t>
            </a:r>
            <a:r>
              <a:rPr lang="en-US" sz="1800" dirty="0"/>
              <a:t>.</a:t>
            </a:r>
            <a:endParaRPr lang="en-US" sz="1800" baseline="30000" dirty="0"/>
          </a:p>
          <a:p>
            <a:r>
              <a:rPr lang="en-US" sz="1800" dirty="0"/>
              <a:t>In the United States, more than 36% of the HIV/AIDS cases can be attributed directly or indirectly to injected drug use, including 9% of newly diagnosed cases in 2009.</a:t>
            </a:r>
            <a:r>
              <a:rPr lang="en-US" sz="1800" baseline="30000" dirty="0"/>
              <a:t> </a:t>
            </a:r>
            <a:r>
              <a:rPr lang="en-US" sz="1800" dirty="0"/>
              <a:t> </a:t>
            </a:r>
            <a:endParaRPr lang="en-US" sz="1800" dirty="0">
              <a:effectLst/>
            </a:endParaRPr>
          </a:p>
        </p:txBody>
      </p:sp>
      <p:sp>
        <p:nvSpPr>
          <p:cNvPr id="5" name="TextBox 4"/>
          <p:cNvSpPr txBox="1"/>
          <p:nvPr/>
        </p:nvSpPr>
        <p:spPr>
          <a:xfrm>
            <a:off x="3352800" y="4552950"/>
            <a:ext cx="5638800" cy="577081"/>
          </a:xfrm>
          <a:prstGeom prst="rect">
            <a:avLst/>
          </a:prstGeom>
          <a:noFill/>
        </p:spPr>
        <p:txBody>
          <a:bodyPr wrap="square" rtlCol="0">
            <a:spAutoFit/>
          </a:bodyPr>
          <a:lstStyle/>
          <a:p>
            <a:pPr marL="460375" indent="-460375"/>
            <a:r>
              <a:rPr lang="en-US" sz="1050" dirty="0" err="1"/>
              <a:t>McMeeking</a:t>
            </a:r>
            <a:r>
              <a:rPr lang="en-US" sz="1050" dirty="0"/>
              <a:t> A, Kim I, Ross F, </a:t>
            </a:r>
            <a:r>
              <a:rPr lang="en-US" sz="1050" dirty="0" err="1"/>
              <a:t>Ayello</a:t>
            </a:r>
            <a:r>
              <a:rPr lang="en-US" sz="1050" dirty="0"/>
              <a:t> EA, </a:t>
            </a:r>
            <a:r>
              <a:rPr lang="en-US" sz="1050" dirty="0" err="1"/>
              <a:t>Brem</a:t>
            </a:r>
            <a:r>
              <a:rPr lang="en-US" sz="1050" dirty="0"/>
              <a:t> H, Linton P, O'Neill DK. Wounds in patients with HIV. </a:t>
            </a:r>
            <a:r>
              <a:rPr lang="en-US" sz="1050" dirty="0" err="1"/>
              <a:t>Adv</a:t>
            </a:r>
            <a:r>
              <a:rPr lang="en-US" sz="1050" dirty="0"/>
              <a:t> Skin Wound Care. 2014 Sep;27(9):396-9. </a:t>
            </a:r>
            <a:r>
              <a:rPr lang="en-US" sz="1050" dirty="0" err="1"/>
              <a:t>doi</a:t>
            </a:r>
            <a:r>
              <a:rPr lang="en-US" sz="1050" dirty="0"/>
              <a:t>: 10.1097/01.ASW.0000453268.62015.3c. PMID: 25133341.</a:t>
            </a:r>
          </a:p>
        </p:txBody>
      </p:sp>
    </p:spTree>
    <p:extLst>
      <p:ext uri="{BB962C8B-B14F-4D97-AF65-F5344CB8AC3E}">
        <p14:creationId xmlns:p14="http://schemas.microsoft.com/office/powerpoint/2010/main" val="1526190675"/>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6631"/>
            <a:ext cx="8229600" cy="857250"/>
          </a:xfrm>
        </p:spPr>
        <p:txBody>
          <a:bodyPr/>
          <a:lstStyle/>
          <a:p>
            <a:pPr algn="ctr"/>
            <a:r>
              <a:rPr lang="en-US" sz="2800" dirty="0"/>
              <a:t>How to treat wounds in patients with HIV? </a:t>
            </a:r>
          </a:p>
        </p:txBody>
      </p:sp>
      <p:sp>
        <p:nvSpPr>
          <p:cNvPr id="3" name="Content Placeholder 2"/>
          <p:cNvSpPr>
            <a:spLocks noGrp="1"/>
          </p:cNvSpPr>
          <p:nvPr>
            <p:ph sz="quarter" idx="10"/>
          </p:nvPr>
        </p:nvSpPr>
        <p:spPr>
          <a:xfrm>
            <a:off x="381000" y="1276350"/>
            <a:ext cx="7924800" cy="2667000"/>
          </a:xfrm>
        </p:spPr>
        <p:txBody>
          <a:bodyPr numCol="1"/>
          <a:lstStyle/>
          <a:p>
            <a:r>
              <a:rPr lang="en-US" sz="1800" dirty="0"/>
              <a:t>Because injection sites are commonly in the lower extremities, repeated use can lead to chronic vein trauma, infections, deep vein thrombosis, and collapse of veins as well as nerve and muscle damage. </a:t>
            </a:r>
          </a:p>
          <a:p>
            <a:r>
              <a:rPr lang="en-US" sz="1800" dirty="0"/>
              <a:t>These changes enhance the risk of developing chronic venous insufficiency and impact the range of motion of the ankle. Loss of range of motion causes ankle impairment of the calf muscle pump function, which results </a:t>
            </a:r>
            <a:r>
              <a:rPr lang="en-US" sz="1800" dirty="0" err="1"/>
              <a:t>inincreased</a:t>
            </a:r>
            <a:r>
              <a:rPr lang="en-US" sz="1800" dirty="0"/>
              <a:t> venous pressure and damage to veins, leading to venous reflux.</a:t>
            </a:r>
            <a:endParaRPr lang="en-US" sz="1800" dirty="0">
              <a:effectLst/>
            </a:endParaRPr>
          </a:p>
        </p:txBody>
      </p:sp>
      <p:sp>
        <p:nvSpPr>
          <p:cNvPr id="5" name="TextBox 4"/>
          <p:cNvSpPr txBox="1"/>
          <p:nvPr/>
        </p:nvSpPr>
        <p:spPr>
          <a:xfrm>
            <a:off x="3352800" y="4552950"/>
            <a:ext cx="5638800" cy="577081"/>
          </a:xfrm>
          <a:prstGeom prst="rect">
            <a:avLst/>
          </a:prstGeom>
          <a:noFill/>
        </p:spPr>
        <p:txBody>
          <a:bodyPr wrap="square" rtlCol="0">
            <a:spAutoFit/>
          </a:bodyPr>
          <a:lstStyle/>
          <a:p>
            <a:pPr marL="460375" indent="-460375"/>
            <a:r>
              <a:rPr lang="en-US" sz="1050" dirty="0" err="1"/>
              <a:t>McMeeking</a:t>
            </a:r>
            <a:r>
              <a:rPr lang="en-US" sz="1050" dirty="0"/>
              <a:t> A, Kim I, Ross F, </a:t>
            </a:r>
            <a:r>
              <a:rPr lang="en-US" sz="1050" dirty="0" err="1"/>
              <a:t>Ayello</a:t>
            </a:r>
            <a:r>
              <a:rPr lang="en-US" sz="1050" dirty="0"/>
              <a:t> EA, </a:t>
            </a:r>
            <a:r>
              <a:rPr lang="en-US" sz="1050" dirty="0" err="1"/>
              <a:t>Brem</a:t>
            </a:r>
            <a:r>
              <a:rPr lang="en-US" sz="1050" dirty="0"/>
              <a:t> H, Linton P, O'Neill DK. Wounds in patients with HIV. </a:t>
            </a:r>
            <a:r>
              <a:rPr lang="en-US" sz="1050" dirty="0" err="1"/>
              <a:t>Adv</a:t>
            </a:r>
            <a:r>
              <a:rPr lang="en-US" sz="1050" dirty="0"/>
              <a:t> Skin Wound Care. 2014 Sep;27(9):396-9. </a:t>
            </a:r>
            <a:r>
              <a:rPr lang="en-US" sz="1050" dirty="0" err="1"/>
              <a:t>doi</a:t>
            </a:r>
            <a:r>
              <a:rPr lang="en-US" sz="1050" dirty="0"/>
              <a:t>: 10.1097/01.ASW.0000453268.62015.3c. PMID: 25133341.</a:t>
            </a:r>
          </a:p>
        </p:txBody>
      </p:sp>
    </p:spTree>
    <p:extLst>
      <p:ext uri="{BB962C8B-B14F-4D97-AF65-F5344CB8AC3E}">
        <p14:creationId xmlns:p14="http://schemas.microsoft.com/office/powerpoint/2010/main" val="690312057"/>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theme/theme1.xml><?xml version="1.0" encoding="utf-8"?>
<a:theme xmlns:a="http://schemas.openxmlformats.org/drawingml/2006/main" name="3_Pixel">
  <a:themeElements>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0_Pixel">
  <a:themeElements>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1_Pixel">
  <a:themeElements>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7279</TotalTime>
  <Words>1035</Words>
  <Application>Microsoft Macintosh PowerPoint</Application>
  <PresentationFormat>On-screen Show (16:9)</PresentationFormat>
  <Paragraphs>28</Paragraphs>
  <Slides>8</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8</vt:i4>
      </vt:variant>
    </vt:vector>
  </HeadingPairs>
  <TitlesOfParts>
    <vt:vector size="14" baseType="lpstr">
      <vt:lpstr>Arial</vt:lpstr>
      <vt:lpstr>Calibri</vt:lpstr>
      <vt:lpstr>Corbel</vt:lpstr>
      <vt:lpstr>3_Pixel</vt:lpstr>
      <vt:lpstr>50_Pixel</vt:lpstr>
      <vt:lpstr>51_Pixel</vt:lpstr>
      <vt:lpstr>How to treat wounds in immunocompromised patients  Wednesday, August 28, 2024 </vt:lpstr>
      <vt:lpstr>Agenda</vt:lpstr>
      <vt:lpstr>How to treat wounds colonized by multidrug resistant organisms in immune-compromised patients? </vt:lpstr>
      <vt:lpstr>How to treat wounds colonized by multidrug resistant organisms in immune-compromised patients? </vt:lpstr>
      <vt:lpstr>How to treat wounds colonized by multidrug resistant organisms in immune-compromised patients? </vt:lpstr>
      <vt:lpstr>How to treat wounds colonized by multidrug resistant organisms in immune-compromised patients? </vt:lpstr>
      <vt:lpstr>How to treat wounds in patients with HIV? </vt:lpstr>
      <vt:lpstr>How to treat wounds in patients with HIV? </vt:lpstr>
    </vt:vector>
  </TitlesOfParts>
  <Company>Barnabas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Richter, Peter</dc:creator>
  <cp:lastModifiedBy>Microsoft Office User</cp:lastModifiedBy>
  <cp:revision>159</cp:revision>
  <cp:lastPrinted>2019-02-07T20:03:39Z</cp:lastPrinted>
  <dcterms:created xsi:type="dcterms:W3CDTF">2019-02-07T18:05:32Z</dcterms:created>
  <dcterms:modified xsi:type="dcterms:W3CDTF">2024-07-16T17:43:24Z</dcterms:modified>
</cp:coreProperties>
</file>